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img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71600" y="1628800"/>
            <a:ext cx="7128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Картотека словесно-дидактических игр в старшей группе на тему</a:t>
            </a:r>
          </a:p>
          <a:p>
            <a:pPr algn="ctr"/>
            <a:r>
              <a:rPr lang="ru-RU" sz="3200" b="1" dirty="0" smtClean="0"/>
              <a:t>профессии </a:t>
            </a:r>
            <a:endParaRPr lang="ru-RU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Admin\Desktop\1584977179_1-p-foni-dlya-detskikh-prezentatsii-v-shkolu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0"/>
            <a:ext cx="838842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Пальчиковая гимнастика «Я художник»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Я взял бумагу, карандаш, нарисовал дорогу.</a:t>
            </a: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(Поворот ладони левой руки к себе, пальцы вместе - «лист бумаги». Указательный палец правой руки - «карандаш», провести пальцем по левой ладони линию - «дорогу».)</a:t>
            </a: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На ней быка изобразил, а рядом с ним корову.</a:t>
            </a: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(Руки сжаты в кулаки, большой палец и мизинец каждой из них слегка оттопыриваются в стороны, показывая рога быка и коровы. Дети произносят: «My-у!..»)</a:t>
            </a:r>
            <a:br>
              <a:rPr lang="ru-RU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Направо дом, Налево сад... В лесу двенадцать кочек.</a:t>
            </a: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(Пальцы складываются домиком.)</a:t>
            </a:r>
            <a:br>
              <a:rPr lang="ru-RU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На ветках яблочки висят, и дождичек их мочит.</a:t>
            </a: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(Кисти рук скрещиваются в запястьях - «деревьях», шевелить раздвинутыми пальцами - «ветер раскачивает ветки»).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Потом поставил стул на стол, тянусь как можно выше.</a:t>
            </a: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(Левая рука сжимается в кулак и кладется на приподнятую вверх ладонь правой.)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(Левый кулак медленно разжимается, пальцы с напряжением тянутся вверх.)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Уф! Свой рисунок приколол совсем неплохо вышел!</a:t>
            </a: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(Правая рука разглаживает воображаемый рисунок - поднятую в вертикальном положении левую ладонь. Улыбка удовлетворения на лице).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1584977179_1-p-foni-dlya-detskikh-prezentatsii-v-shkolu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331640" y="908720"/>
            <a:ext cx="65527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Игра «Кто больше</a:t>
            </a:r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?»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Задача</a:t>
            </a:r>
            <a:r>
              <a:rPr lang="ru-RU" dirty="0" smtClean="0">
                <a:ea typeface="Times New Roman" pitchFamily="18" charset="0"/>
                <a:cs typeface="Times New Roman" pitchFamily="18" charset="0"/>
              </a:rPr>
              <a:t>: научить детей различать существительные женского и мужского рода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Times New Roman" pitchFamily="18" charset="0"/>
                <a:cs typeface="Times New Roman" pitchFamily="18" charset="0"/>
              </a:rPr>
              <a:t>Назовите признаки здорового человека (радостный, бодрый, энергичный, у него чистая кожа, блестящие волосы, хороший сон и т.д.).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ea typeface="NSimSun" pitchFamily="49" charset="-122"/>
                <a:cs typeface="Times New Roman" pitchFamily="18" charset="0"/>
              </a:rPr>
              <a:t>Д/игра  </a:t>
            </a:r>
            <a:r>
              <a:rPr lang="ru-RU" b="1" dirty="0" smtClean="0">
                <a:ea typeface="Times New Roman" pitchFamily="18" charset="0"/>
                <a:cs typeface="Courier New" pitchFamily="49" charset="0"/>
              </a:rPr>
              <a:t>«Скажи какой</a:t>
            </a:r>
            <a:r>
              <a:rPr lang="ru-RU" b="1" dirty="0" smtClean="0">
                <a:ea typeface="Times New Roman" pitchFamily="18" charset="0"/>
                <a:cs typeface="Courier New" pitchFamily="49" charset="0"/>
              </a:rPr>
              <a:t>»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ea typeface="Times New Roman" pitchFamily="18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Цель:</a:t>
            </a:r>
            <a:r>
              <a:rPr lang="ru-RU" dirty="0" smtClean="0">
                <a:ea typeface="Times New Roman" pitchFamily="18" charset="0"/>
                <a:cs typeface="Times New Roman" pitchFamily="18" charset="0"/>
              </a:rPr>
              <a:t> учить выделять и называть признаки предмета.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Times New Roman" pitchFamily="18" charset="0"/>
                <a:cs typeface="Times New Roman" pitchFamily="18" charset="0"/>
              </a:rPr>
              <a:t>Взрослый достает из коробки предметы, называет их («Это груша», а ребенок называет признаки («Она желтая, мягкая, вкусная». «Это помидор». — «Он красный, круглый, спелый, сочный». «Это огурец». — «Он. Продолговатый, зеленый, хрустящий»).</a:t>
            </a:r>
            <a:endParaRPr lang="ru-RU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1584977179_1-p-foni-dlya-detskikh-prezentatsii-v-shkolu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764704"/>
            <a:ext cx="763284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Д/игра </a:t>
            </a:r>
            <a:r>
              <a:rPr lang="ru-RU" b="1" u="sng" dirty="0" smtClean="0"/>
              <a:t>«Что из чего</a:t>
            </a:r>
            <a:r>
              <a:rPr lang="ru-RU" b="1" u="sng" dirty="0" smtClean="0"/>
              <a:t>»</a:t>
            </a:r>
          </a:p>
          <a:p>
            <a:pPr algn="ctr"/>
            <a:endParaRPr lang="ru-RU" dirty="0" smtClean="0"/>
          </a:p>
          <a:p>
            <a:r>
              <a:rPr lang="ru-RU" b="1" dirty="0" smtClean="0"/>
              <a:t>Цель</a:t>
            </a:r>
            <a:r>
              <a:rPr lang="ru-RU" dirty="0" smtClean="0"/>
              <a:t>: закрепить знание о материалах, из которых сделаны предметы.</a:t>
            </a:r>
          </a:p>
          <a:p>
            <a:endParaRPr lang="ru-RU" dirty="0" smtClean="0"/>
          </a:p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Дети становятся в круг, педагог стоит в кругу, бросает мяч ребенку и говорит: - «стакан» ребенок ловит мяч и отвечает – стекло</a:t>
            </a:r>
          </a:p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lvl="0" indent="3429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Игра «Оглянись вокруг</a:t>
            </a: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</a:t>
            </a:r>
          </a:p>
          <a:p>
            <a:pPr lvl="0" indent="34290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Цель</a:t>
            </a: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Закреплять знания детей о свойствах и качествах материалов (бумага, стекло, металл); учить детей устанавливать причинно-следственные связи между потребностями человека и возможностями материала.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Игровое действие:</a:t>
            </a: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закрывание глаз (зажмуривание), объяснение.</a:t>
            </a: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Дети закрывают глаза, взрослый говорит: «Оглянись вокруг и увидишь вдруг, что все предметы стали бумажными (стеклянными, металлическими и  т.д.). Взрослый предлагает детям объяснить, какие предметы могут быть деревянными (стол, стул, шкаф, карандаш и  т.д.), а какие предметы не могут быть деревянными (полотенце, салфетки, кастрюля и  т.д.).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1584977179_1-p-foni-dlya-detskikh-prezentatsii-v-shkolu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1520" y="188640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Дидактическая игра «Назови, какой»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Цель:</a:t>
            </a:r>
            <a:r>
              <a:rPr lang="ru-RU" dirty="0" smtClean="0">
                <a:ea typeface="Times New Roman" pitchFamily="18" charset="0"/>
                <a:cs typeface="Times New Roman" pitchFamily="18" charset="0"/>
              </a:rPr>
              <a:t> упражнять в употреблении дательного, винительного, родительного падежей иен существительных.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Times New Roman" pitchFamily="18" charset="0"/>
                <a:cs typeface="Times New Roman" pitchFamily="18" charset="0"/>
              </a:rPr>
              <a:t>Почтальон принес письмо (кому?) – маме, сестре …. </a:t>
            </a: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Times New Roman" pitchFamily="18" charset="0"/>
                <a:cs typeface="Times New Roman" pitchFamily="18" charset="0"/>
              </a:rPr>
              <a:t>Что мы нашли в почтовом ящике? – газету, открытку …. </a:t>
            </a: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Times New Roman" pitchFamily="18" charset="0"/>
                <a:cs typeface="Times New Roman" pitchFamily="18" charset="0"/>
              </a:rPr>
              <a:t>Чего не стало в почтовом ящике? Газеты, журнала ….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Добавьте словечко:</a:t>
            </a: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Задачи: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</a:b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- Развивать логическое мышление, чувство рифмы;</a:t>
            </a:r>
            <a:b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</a:b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- Обучать детей отгадывать загадки, тем самым расширяя их словарный запас, кругозор;</a:t>
            </a:r>
            <a:b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</a:b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- Развивать творческое воображение.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Выпал на пол уголек, Деревянный пол зажег.</a:t>
            </a: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Не смотри, не жди, не стой, А залей его … </a:t>
            </a:r>
            <a:r>
              <a:rPr lang="ru-RU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(Водой).</a:t>
            </a: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Пожар не ждет! К ящику бросок! Насыпь на очаг спасательный … </a:t>
            </a:r>
            <a:r>
              <a:rPr lang="ru-RU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(Песок).</a:t>
            </a: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Если пламя вспыхнет вдруг. Есть у нас надежный друг.</a:t>
            </a: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От пожара – всем спаситель Пламени – душитель!</a:t>
            </a:r>
            <a:endParaRPr lang="ru-RU" dirty="0" smtClean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Дыма – укротитель! Наш … </a:t>
            </a:r>
            <a:r>
              <a:rPr lang="ru-RU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(Огнетушитель).</a:t>
            </a:r>
            <a:endParaRPr lang="ru-RU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218</Words>
  <Application>Microsoft Office PowerPoint</Application>
  <PresentationFormat>Экран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</cp:revision>
  <dcterms:created xsi:type="dcterms:W3CDTF">2020-10-28T12:02:02Z</dcterms:created>
  <dcterms:modified xsi:type="dcterms:W3CDTF">2020-10-28T14:40:58Z</dcterms:modified>
</cp:coreProperties>
</file>