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66" r:id="rId5"/>
    <p:sldId id="265" r:id="rId6"/>
    <p:sldId id="264" r:id="rId7"/>
    <p:sldId id="263" r:id="rId8"/>
    <p:sldId id="262" r:id="rId9"/>
    <p:sldId id="261" r:id="rId10"/>
    <p:sldId id="260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Загрузки\62cca794e27e14ac188ea988fc96b7fc_58b2944937b5b_5b161727bb7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42844" y="142852"/>
            <a:ext cx="8858312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Веселые танкисты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Мальчики делятся на 2 команды. Перед каждой командой устанавливается щит с листом ватмана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(можно разделить доску на 2 равные части). По очереди с завязанными глазами игроки на своем щите должны нарисовать танк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(самолет, военный корабль и т. п.). Каждый рисует 1 деталь.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Побеждает команда, у которой рисунок получился более точным.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Пройди по трапу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полу - верёвка (или трап, нужно пройти с завязанными глазами и не оступиться.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Кто быстрей оденется?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стульях висят пиджаки (куртки, вывернутые наизнанку. Кто быстрее вывернет пиджак, наденет его, сядет на стул и скажет: «готов», тот победил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14282" y="214290"/>
            <a:ext cx="8786874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Собери патроны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полу лежат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патроны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(шарики или футляры от киндер-сюрпризов). Каждый участник по очереди получает лопатку, ведро, передник, косынку. По сигналу он надевает передник, косынку, берёт в правую руку лопатку, а в левую - ведро. Надо загнать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патрон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лопатку без помощи левой руки, положить в ведро, а затем всё передать следующему игроку.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Победит та команда, у которой окажется больше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патронов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Быстрая лодка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пол кладутся 2 половинки альбомного листа. Участники должны встать на четвереньки и дуть, чтобы эти листы переместились от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буйка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буйка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 помощи рук.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14282" y="142852"/>
            <a:ext cx="878687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Немой строй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Участники становятся в ряд. Ведущий обходит игроков сзади и каждому хлопает по спине ладошкой. Сколько раз хлопнет, у того такой будет порядковый номер. По сигналу, дети начинают строиться по порядку. НО! Не произнося ни звука!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Обходя участников, ведущий может хлопнуть 2 раза по 1, ни одного раза, 4, и т. д., насколько хватит фантазии. И тогда рядов может быть не один, а 2, или 3. И обязательно снимать все это на камеру!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Разведчик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Игроки замирают в разных позах. Ведущий запоминает позы играющих, их одежду и выходит из комнаты. Играющие делают пять изменений в своих позах и одежде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(не у каждого пять, а всего пять). Ведущий должен вернуть все в исходное положение.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ведущий нашел все пять изменений, то в награду игроки исполняют какое-нибудь его желание. В противоположном случае нужно водить еще раз.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Самый быстрый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игры понадобятся счетные палочки. Мальчикам завязывают сзади руки. Рассыпают палочки. Кто быстрее соберёт, тот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победил.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14282" y="142852"/>
            <a:ext cx="87154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Свистать всех наверх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Ведущий в роли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боцмана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который командует на судне моряками. Остальные дети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моряки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Командует боцман с помощью специальной дудки-свистка. Если свистит один раз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моряки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делают шаг вперед, если два сигнала в свисток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шаг назад, если три - стоят на месте! Внимание! Ведущий старается запутать игроков.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Стой, кто идёт?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Ставится пограничный столб. Одному ребенку завязывают глаза - это пограничник, в руках у него игрушечный автомат. Другой ребенок - нарушитель границы. Задача пограничника услышать, когда нарушитель будет проходить мимо него 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сказать: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Стой, кто идет!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ведущий нашел все пять изменений, то в награду игроки исполняют какое-нибудь его желание. В противоположном случае нужно водить еще раз.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142976" y="357166"/>
            <a:ext cx="764386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Картотека подвижных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 Дню Победы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Цель подвижных игр</a:t>
            </a:r>
            <a:r>
              <a:rPr lang="ru-RU" dirty="0" smtClean="0"/>
              <a:t> – укрепление здоровья детей, приобретение ими положительных навыков и качеств; формирование и повышение ориентации детей, на такие черты, как любовь к Родине, доброта, в сочетании с физической силой, здоровьем, двигательной культурой, т.е. целостное развитие личности в духе патриотизма.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428596" y="285728"/>
            <a:ext cx="835824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Полетная группа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в роли истребителей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разлетаются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залу, по сигналу находят свое место.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Чья машина быстрее привезёт снаряд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Ребёнок в машине везёт кеглю, объезжая препятствия, доезжая до корзины, оставляет в ней кеглю и возвращается назад.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Кто быстрее соберёт автомат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столе лежит нарисованный макет автомата, разрезанный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пазлы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Ребёнок добегает до стола, кладёт один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пазл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макета автомата, другой ребёнок добегает и кладёт следующий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пазл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Получается целый макет автомата.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/>
              <a:t> </a:t>
            </a:r>
            <a:r>
              <a:rPr lang="ru-RU" b="1" dirty="0" smtClean="0"/>
              <a:t>«Салют»</a:t>
            </a:r>
            <a:endParaRPr lang="ru-RU" dirty="0" smtClean="0"/>
          </a:p>
          <a:p>
            <a:r>
              <a:rPr lang="ru-RU" dirty="0" smtClean="0"/>
              <a:t>Дети бегают под музыку с султанчиком в руке, по окончании музыки ребёнок подбегает к взрослому, у которого султанчик такого же цвета как и у него.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14282" y="214290"/>
            <a:ext cx="878687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 мне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 тебе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строятся в шеренгу за командиром, между двумя корзинами в которых лежат снаряды. Командир берет снаряд и передает его другому. Так по цепочке снаряды нужно переместитесь из одной корзины в другую корзину.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Переправа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конкурс на время. Дети строятся в шеренгу за командиром, им необходимо передать груз в шеренге над головой, так чтобы он не упал.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Побеждает та команда, которая первая переправит груз.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Конкурс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Снайпер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конкурс на меткость. Для него понадобится корзина и небольшой мячик Возможны два варианта этого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конкурса: в первом случае необходимо мячиком попасть в корзину, во втором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сбить всевозможные предметы со стула мячиком.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Побеждает самая меткая команда.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85720" y="142852"/>
            <a:ext cx="864399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Игра в санитаров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данном конкурсном задании будут принимать участие две команды по две бригады в каждой. В каждой бригаде по два человека.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Двум командам будет необходимо продемонстрировать свои навыки в оказании первой медицинской помощи. Для этого в инвентаре командам предоставят бинты, вату, йод-карандаш, шины, жгуты и прочие медикаменты.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Необходимо на скорость первой бригаде принести раненого, а второй оказать первую мед.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помощь: замотать потерпевшим руку, голову, наложить жгут на ногу. Кто быстрее справится с заданием, тот 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победитель.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Марш - бросок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подвижная, энергичная игра. На старте ставится специальные мешочки, в которых лежит груз. По специальной команде участники хватают мешки и переносят их на линию финиша, возвращаются и передают эстафету следующему игроку.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Победит та команда, чей участник первым вернется до линии старта.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14282" y="142852"/>
            <a:ext cx="871543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Доставь донесение в штаб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Два ребенка получают конверты с печатями. Напротив, стоят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два командира. Дети должны преодолеть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препятствия: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перепрыгнуть ров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(через две параллельно положенные веревки)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пройти ущелье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(пролезть под дугой)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пройти по узкому мостику, не замочив ноги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(можно использовать следы, перекладывая их впереди себя). Два командира из штаба принимают донесение. Игра проводиться 2-3- раза.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Разведчики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группы выбирается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разведчик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командир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остальные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отряд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расставлены хаотично стулья.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Разведчик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проходит между стульями с разных сторон.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Командир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наблюдает за действиями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разведчика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Затем он проводит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отряд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тому пути, который был ему показан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разведчиком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Потом уже второй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разведчик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прокладывает новый путь и другой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командир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повторяет его и т. д.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14282" y="285728"/>
            <a:ext cx="8786874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Прицельный бой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поочерёдно становятся на колени на стул и стараются забросить небольшие предметы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(ручки, конфеты, монетки, орешки и т. п.)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коробку или корзину, которая стоит в 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метрах от игрока. Тот, кто смог забросить наибольшее количество предметов в корзину, считается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победителем.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Полоса препятствий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полу раскладываются гимнастические обручи. Ребята должны перепрыгивать из одного обруча в другой только двумя ногами. Если игрок промахнётся, он выбывает. И так до последнего.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Путешествие в тумане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земле проводят прямую линию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(длиной в 15 шагов или более). Все игроки внимательно рассматривают, как она идёт. Потом им завязывают глаза. Став на одном конце линии, по сигналу ребята идут вперёд друг за другом. Когда ведущий скажет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все останавливаются.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Побеждает тот, кто меньше всего отдалился от линии.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14282" y="142852"/>
            <a:ext cx="878687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Хвосты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Военные должны быть ловкими и умелыми. В эту игру играют по два человека. Игрокам за пояс заправляют по куску веревки, чтобы сзади свешивался "хвостик". По сигналу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(можно включить веселую музыку)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играющий должен отобрать "хвост" у своего противника и одновременно защищать свой собственный. Оставшийся без хвоста считается проигравшим и с этого момента не может отбирать хвост у своего противника. Можно играть одновременно и большим количеством игроков. К примеру, 4-5 человек будут пытаться отобрать "хвосты" друг у друга, 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победит тот, кто соберет больше всех "хвостиков".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Самолёты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бомбардировщики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Вам потребуется 20-30 надутых воздушных шариков, разбросанных в хаотичном порядке по залу. Включается песня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Бомбардировщики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Задача участников, пока звучит музыка, бегать по залу и изображать самолет. Как только музыка выключается, тут же наши бомбардировщики должны будут взорвать бомбы, то есть сесть на шарик и лопнуть.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Побеждает тот, кто взорвал самое большое количество бомб.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14282" y="142852"/>
            <a:ext cx="8715436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Кто скорее?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Ведущий предлагает детям провести соревнование, узнать, кто скорее соберет пограничный столб из конструктора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(пять красных и пять зеленых полос).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Каратист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образуют круг, в центре которого на полу лежит физкультурный обруч. Один из участников встает в обруч и превращается 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каратиста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выполняя резкие движения руками и ногами. Остальные дети вместе с ведущим хором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произносят: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Сильнее, еще сильнее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помогая игроку выплеснуть агрессивную энергию интенсивными движениями.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Бойцовые петухи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полу очерчивается круг диаметром 1 м. Двум участникам завязывают сзади руки. Прыгая на одной ноге, игрок должен вытолкнуть соперника за границу круга или лишить его равновесия так, чтобы он встал на обе ноги.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389</Words>
  <PresentationFormat>Экран (4:3)</PresentationFormat>
  <Paragraphs>89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</cp:revision>
  <dcterms:created xsi:type="dcterms:W3CDTF">2020-03-08T15:44:32Z</dcterms:created>
  <dcterms:modified xsi:type="dcterms:W3CDTF">2020-03-08T15:59:49Z</dcterms:modified>
</cp:coreProperties>
</file>