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8" r:id="rId4"/>
    <p:sldId id="267" r:id="rId5"/>
    <p:sldId id="266" r:id="rId6"/>
    <p:sldId id="265" r:id="rId7"/>
    <p:sldId id="264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Загрузки\kisspng-theater-drapes-and-stage-curtains-blue-stage-curtains-5a95600a083152.89011726151973889003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Загрузки\7w2qkz_larg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57224" y="2285992"/>
            <a:ext cx="7429552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/>
              <a:t>СКАЗКА </a:t>
            </a:r>
            <a:r>
              <a:rPr lang="ru-RU" sz="2400" b="1" dirty="0" smtClean="0"/>
              <a:t>(Моментальный спектакль</a:t>
            </a:r>
            <a:r>
              <a:rPr lang="ru-RU" sz="2400" b="1" dirty="0" smtClean="0"/>
              <a:t>)</a:t>
            </a:r>
            <a:r>
              <a:rPr lang="ru-RU" sz="2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400" b="1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lang="ru-RU" sz="2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лагере дневного пребывания «</a:t>
            </a:r>
            <a:r>
              <a:rPr lang="ru-RU" sz="2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Кораблик»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базе  </a:t>
            </a:r>
            <a:endParaRPr lang="ru-RU" sz="2400" b="1" i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МАДОУ № 23 «</a:t>
            </a:r>
            <a:r>
              <a:rPr lang="ru-RU" sz="2400" b="1" i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Дельфинчик</a:t>
            </a:r>
            <a:r>
              <a:rPr lang="ru-RU" sz="2400" b="1" i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r"/>
            <a:r>
              <a:rPr lang="ru-RU" dirty="0" smtClean="0"/>
              <a:t>Провела: </a:t>
            </a:r>
          </a:p>
          <a:p>
            <a:pPr algn="r"/>
            <a:r>
              <a:rPr lang="ru-RU" dirty="0" smtClean="0"/>
              <a:t> Гарина Наталья Викторовна</a:t>
            </a:r>
          </a:p>
          <a:p>
            <a:pPr algn="r"/>
            <a:endParaRPr lang="ru-RU" dirty="0" smtClean="0"/>
          </a:p>
          <a:p>
            <a:pPr algn="ctr"/>
            <a:r>
              <a:rPr lang="ru-RU" dirty="0" smtClean="0"/>
              <a:t>лето 2019</a:t>
            </a:r>
          </a:p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Загрузки\7w2qkz_larg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57224" y="2357430"/>
            <a:ext cx="7572428" cy="3487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</a:p>
          <a:p>
            <a:r>
              <a:rPr lang="ru-RU" b="1" dirty="0" smtClean="0"/>
              <a:t>Цель</a:t>
            </a:r>
            <a:r>
              <a:rPr lang="ru-RU" dirty="0" smtClean="0"/>
              <a:t>: взаимодействовать сплочению коллектива, вовлечение детей в групповую работу.</a:t>
            </a:r>
          </a:p>
          <a:p>
            <a:r>
              <a:rPr lang="ru-RU" b="1" dirty="0" smtClean="0"/>
              <a:t>Задачи:</a:t>
            </a:r>
          </a:p>
          <a:p>
            <a:r>
              <a:rPr lang="ru-RU" dirty="0" smtClean="0"/>
              <a:t>воспитательно-образовательные; представление детям опыта межличностного взаимодействия в необычной ситуации; открытие новых форм сотрудничества друг с другом; способствовать психологическому раскрепощение учащихся.</a:t>
            </a:r>
          </a:p>
          <a:p>
            <a:r>
              <a:rPr lang="ru-RU" dirty="0" smtClean="0"/>
              <a:t>развивающие; развивать самостоятельность; развивать чувство уверенности в себе, развивать чувство достоинства.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Загрузки\7w2qkz_larg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 flipH="1">
            <a:off x="642910" y="2285992"/>
            <a:ext cx="5143536" cy="348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Участвуют : Король, бабочка, зайка, лиса, курочка.</a:t>
            </a:r>
          </a:p>
          <a:p>
            <a:endParaRPr kumimoji="0" lang="ru-RU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ru-RU" b="1" u="sng" dirty="0" smtClean="0"/>
              <a:t> В некотором царстве-государстве жил был король.</a:t>
            </a:r>
            <a:r>
              <a:rPr lang="ru-RU" dirty="0" smtClean="0"/>
              <a:t> Прогуливался как-то раз король по лесной тропинке, да не просто прогуливался, а прыгал. Руками размахивал, в общем, радовался жизни. </a:t>
            </a:r>
            <a:r>
              <a:rPr lang="ru-RU" u="sng" dirty="0" smtClean="0"/>
              <a:t>За </a:t>
            </a:r>
            <a:r>
              <a:rPr lang="ru-RU" b="1" u="sng" dirty="0" smtClean="0"/>
              <a:t>бабочками</a:t>
            </a:r>
            <a:r>
              <a:rPr lang="ru-RU" dirty="0" smtClean="0"/>
              <a:t> разноцветными гонялся, да все никак поймать не мог. А бабочки ему, то язык покажет, то рожу скорчит. То вообще дразниться начнет. В конце - концов, надоело бабочкам дразнить короля, и улетела она в чащу леса. А король рассмеялся и дальше поскакал.</a:t>
            </a:r>
            <a:endParaRPr lang="ru-RU" dirty="0"/>
          </a:p>
        </p:txBody>
      </p:sp>
      <p:pic>
        <p:nvPicPr>
          <p:cNvPr id="4" name="Рисунок 3" descr="IMG-20190607-WA001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2357430"/>
            <a:ext cx="2500312" cy="33337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Загрузки\7w2qkz_larg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000100" y="2786058"/>
            <a:ext cx="442915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Вдруг навстречу ему маленький зайка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выскочил. Испугался король от неожиданности и встал в позу страуса, головой вниз то есть. Удивился зайка такой позе королевской. Задрожал от страха. Затряслись у зайки лапки. И закричал зайка нечеловеческим голосом.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IMG-20190607-WA001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2357430"/>
            <a:ext cx="2500294" cy="3333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Загрузки\7w2qkz_larg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000100" y="2643182"/>
            <a:ext cx="35719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тут как раз лиса возвращалась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 ночной смены с птицефабрики. Тащила домой курочку. Увидела лиса, что происходит на тропинке, да от удивления курочку из рук выпустила.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IMG-20190607-WA001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70" y="2357430"/>
            <a:ext cx="2411015" cy="32146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Загрузки\7w2qkz_larg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000100" y="2571744"/>
            <a:ext cx="392909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курица наглой оказалась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Закудахтала от восторга, отвесила лисе затрещину, да так, что та от боли за голову схватилась. А курица к королю подскочила и клюнула его в ногу. Подпрыгнул король от неожиданности и разогнулся, а зайка от страха такого к лисе на лапы прыгнул да за уши ее схватил.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IMG-20190607-WA001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70" y="2428868"/>
            <a:ext cx="2250279" cy="30003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Загрузки\7w2qkz_larg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928662" y="2357430"/>
            <a:ext cx="364333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Лиса тут резко с места взяла курс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лесную чащу. А король со смелой курочкой еще попрыгали по тропинке весело и позитивно. А потом. Взявшись за руки. Ускакали в направлении королевского дворца. Как вы думаете, что дальше с курицей будет?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 Ну, вот это я не знаю, но думаю, что все у нее будет хорошо.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IMG-20190607-WA001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2500306"/>
            <a:ext cx="2357454" cy="3143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325</Words>
  <PresentationFormat>Экран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9</cp:revision>
  <dcterms:created xsi:type="dcterms:W3CDTF">2020-03-13T13:45:05Z</dcterms:created>
  <dcterms:modified xsi:type="dcterms:W3CDTF">2020-03-16T02:28:43Z</dcterms:modified>
</cp:coreProperties>
</file>