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9" r:id="rId4"/>
    <p:sldId id="276" r:id="rId5"/>
    <p:sldId id="263" r:id="rId6"/>
    <p:sldId id="264" r:id="rId7"/>
    <p:sldId id="271" r:id="rId8"/>
    <p:sldId id="267" r:id="rId9"/>
    <p:sldId id="270" r:id="rId10"/>
    <p:sldId id="274" r:id="rId11"/>
    <p:sldId id="27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_117441_f4ebd042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9" y="214290"/>
            <a:ext cx="5572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Сюжетно-ролевая игра </a:t>
            </a:r>
          </a:p>
          <a:p>
            <a:r>
              <a:rPr lang="ru-RU" sz="2800" b="1" dirty="0" smtClean="0"/>
              <a:t>«Наши защитники»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воспитание интереса и желание быть достойными защитниками нашей Родины.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Формировать умение творчески развивать сюжет игры, реализовать игровой замысел, использовать предметы-заменители. </a:t>
            </a:r>
          </a:p>
          <a:p>
            <a:r>
              <a:rPr lang="ru-RU" dirty="0" smtClean="0"/>
              <a:t>Развивать умение брать на себя определенную роль, формировать навыки поведения во время игры.</a:t>
            </a:r>
          </a:p>
          <a:p>
            <a:r>
              <a:rPr lang="ru-RU" dirty="0" smtClean="0"/>
              <a:t> Воспитывать уважение к званию Российского солдата, умение взаимодействовать друг с другом. </a:t>
            </a:r>
          </a:p>
          <a:p>
            <a:r>
              <a:rPr lang="ru-RU" dirty="0" smtClean="0"/>
              <a:t>Развивать умение вести игровой диалог, активизировать и расширять словарный запас по данной теме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00042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военных действий бойцы решили отдохнуть и помериться силушкой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Перетягивание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каната»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00207_094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4000496" cy="3000372"/>
          </a:xfrm>
          <a:prstGeom prst="rect">
            <a:avLst/>
          </a:prstGeom>
        </p:spPr>
      </p:pic>
      <p:pic>
        <p:nvPicPr>
          <p:cNvPr id="5" name="Рисунок 4" descr="IMG_20200207_094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000240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 flipH="1">
            <a:off x="1785918" y="50004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Построение на строевую песню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Шагом марш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00207_094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2464593" cy="3286124"/>
          </a:xfrm>
          <a:prstGeom prst="rect">
            <a:avLst/>
          </a:prstGeom>
        </p:spPr>
      </p:pic>
      <p:pic>
        <p:nvPicPr>
          <p:cNvPr id="5" name="Рисунок 4" descr="IMG_20200207_09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214422"/>
            <a:ext cx="2518172" cy="3357562"/>
          </a:xfrm>
          <a:prstGeom prst="rect">
            <a:avLst/>
          </a:prstGeom>
        </p:spPr>
      </p:pic>
      <p:pic>
        <p:nvPicPr>
          <p:cNvPr id="6" name="Рисунок 5" descr="IMG_20200207_094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928802"/>
            <a:ext cx="2643188" cy="35242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142984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Боец Дима, принимай командование. Мне надо срочно доставит донесение в штаб. </a:t>
            </a:r>
          </a:p>
          <a:p>
            <a:r>
              <a:rPr lang="ru-RU" dirty="0" smtClean="0"/>
              <a:t>Воспитатель отдает фуражку командира. </a:t>
            </a:r>
          </a:p>
          <a:p>
            <a:r>
              <a:rPr lang="ru-RU" dirty="0" smtClean="0"/>
              <a:t>Дети продолжают играть.</a:t>
            </a:r>
            <a:endParaRPr lang="ru-RU" dirty="0"/>
          </a:p>
        </p:txBody>
      </p:sp>
      <p:pic>
        <p:nvPicPr>
          <p:cNvPr id="4" name="Рисунок 3" descr="IMG_20200207_095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71546"/>
            <a:ext cx="292895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в группе находят письмо. </a:t>
            </a:r>
          </a:p>
          <a:p>
            <a:r>
              <a:rPr lang="ru-RU" dirty="0" smtClean="0"/>
              <a:t>Письмо: «Здравствуйте, ребята. Недавно у нас в саду был праздник. К нам пришли только мужчины: папы, дедушки, дяди, братья. Они рассказывали о своей службе. Васин дедушка рассказал о том, что во время войны он шел пешком от Москвы до Берлина. Он служил в пехоте, был (кем?) …пехотинцем. А Вовин дед –управлял огромным танком. Он был (кем?)… танкистом. И еще Мишин дедушка в разведку ходил, был (кем?)… разведчиком. Это вообще очень опасно. А Мишин старший брат служит сейчас в армии в десантных войсках. Он (кто?)… десантник. А сам Миша, когда вырастет тоже в армию пойдет. Он хочет на подводной лодке служить, будет (кем?) … моряком подводником. А Юлин папа на границе служит, охраняет нашу Родину. Он (кто?)… пограничник! Ну что, вы догадались, какой праздник был у нас в школе?» </a:t>
            </a:r>
          </a:p>
          <a:p>
            <a:r>
              <a:rPr lang="ru-RU" dirty="0" smtClean="0"/>
              <a:t>-О каком празднике говорится в письме?</a:t>
            </a:r>
          </a:p>
          <a:p>
            <a:pPr>
              <a:buFontTx/>
              <a:buChar char="-"/>
            </a:pPr>
            <a:r>
              <a:rPr lang="ru-RU" dirty="0" smtClean="0"/>
              <a:t>Кого вы поздравляли? </a:t>
            </a:r>
          </a:p>
          <a:p>
            <a:pPr>
              <a:buFontTx/>
              <a:buChar char="-"/>
            </a:pPr>
            <a:r>
              <a:rPr lang="ru-RU" dirty="0" smtClean="0"/>
              <a:t>-А в группе кого мы поздравляли с праздником? </a:t>
            </a:r>
          </a:p>
          <a:p>
            <a:pPr>
              <a:buFontTx/>
              <a:buChar char="-"/>
            </a:pPr>
            <a:r>
              <a:rPr lang="ru-RU" dirty="0" smtClean="0"/>
              <a:t>-Каким должен быть солдат?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Ребята, а вы хотите стать такими же умными, сильными, смелыми, ловкими как ваши папы? Тогда предлагаю провести настоящие военные учения. Находят в группе пилотки, фуражку. </a:t>
            </a:r>
          </a:p>
          <a:p>
            <a:r>
              <a:rPr lang="ru-RU" dirty="0" smtClean="0"/>
              <a:t>-Можно я буду вашим командиром? Командир отдает приказ, а солдат отвечает: «Есть!» или «Так точно!»</a:t>
            </a:r>
          </a:p>
          <a:p>
            <a:pPr>
              <a:buFontTx/>
              <a:buChar char="-"/>
            </a:pPr>
            <a:r>
              <a:rPr lang="ru-RU" dirty="0" smtClean="0"/>
              <a:t>Что нам нужно сделать, чтобы провести учения в группе? </a:t>
            </a:r>
          </a:p>
          <a:p>
            <a:pPr>
              <a:buFontTx/>
              <a:buChar char="-"/>
            </a:pPr>
            <a:r>
              <a:rPr lang="ru-RU" dirty="0" smtClean="0"/>
              <a:t>-Что нам поможет? </a:t>
            </a:r>
          </a:p>
          <a:p>
            <a:pPr>
              <a:buFontTx/>
              <a:buChar char="-"/>
            </a:pPr>
            <a:r>
              <a:rPr lang="ru-RU" dirty="0" smtClean="0"/>
              <a:t>-К ученьям все готово! Начнем рано утром, а сейчас отбой! Дети переходят в спальню, раздеваются, ложатся в кровати. </a:t>
            </a:r>
          </a:p>
          <a:p>
            <a:pPr>
              <a:buFontTx/>
              <a:buChar char="-"/>
            </a:pPr>
            <a:r>
              <a:rPr lang="ru-RU" dirty="0" smtClean="0"/>
              <a:t>Спят солдаты, они очень устали, нелегка солдатская служба. Снится им отпуск, дома их встречает мама. Она приготовила много всяких вкусностей. Спят солдаты, но уже наступило утро. </a:t>
            </a:r>
          </a:p>
          <a:p>
            <a:pPr>
              <a:buFontTx/>
              <a:buChar char="-"/>
            </a:pPr>
            <a:r>
              <a:rPr lang="ru-RU" dirty="0" smtClean="0"/>
              <a:t>-Подъем!!! Дети встают, очень быстро одеваются, выходят на построение.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Admin\Desktop\IMG_20200207_09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714356"/>
            <a:ext cx="2998370" cy="384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6215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так, первое задание: разборка и сборка автоматов. </a:t>
            </a:r>
          </a:p>
          <a:p>
            <a:r>
              <a:rPr lang="ru-RU" dirty="0" smtClean="0"/>
              <a:t>-К месту проведения занятия шагом марш.</a:t>
            </a:r>
          </a:p>
          <a:p>
            <a:r>
              <a:rPr lang="ru-RU" dirty="0" smtClean="0"/>
              <a:t> Дети распределяются за столами, где лежит конструктор, разбирают и собирают конструктор, помогают друг другу. -Молодец солдат Дима! </a:t>
            </a:r>
          </a:p>
          <a:p>
            <a:r>
              <a:rPr lang="ru-RU" dirty="0" smtClean="0"/>
              <a:t>Ответ : «Служу России!»</a:t>
            </a:r>
            <a:endParaRPr lang="ru-RU" dirty="0"/>
          </a:p>
        </p:txBody>
      </p:sp>
      <p:pic>
        <p:nvPicPr>
          <p:cNvPr id="4" name="Picture 2" descr="C:\Users\Admin\Desktop\С-Р ИГРА\IMG_20200207_093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1150">
            <a:off x="1546036" y="2493597"/>
            <a:ext cx="2338197" cy="3114588"/>
          </a:xfrm>
          <a:prstGeom prst="rect">
            <a:avLst/>
          </a:prstGeom>
          <a:noFill/>
        </p:spPr>
      </p:pic>
      <p:pic>
        <p:nvPicPr>
          <p:cNvPr id="6" name="Рисунок 5" descr="IMG_20200207_093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3459">
            <a:off x="5334779" y="2181215"/>
            <a:ext cx="2427283" cy="3236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Admin\Desktop\С-Р ИГРА\IMG_20200207_09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15859212"/>
            <a:ext cx="2071701" cy="3114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Следующее задание: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Преодоление лабиринта на скорость. Дети бегут между стульями змейкой друг за другом. </a:t>
            </a:r>
          </a:p>
          <a:p>
            <a:pPr marL="342900" indent="-342900">
              <a:buAutoNum type="arabicPeriod"/>
            </a:pPr>
            <a:r>
              <a:rPr lang="ru-RU" dirty="0" smtClean="0"/>
              <a:t>Хождение след в след (по следам)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Проползи по по-пластунски через препятствие</a:t>
            </a:r>
          </a:p>
          <a:p>
            <a:pPr marL="342900" indent="-342900"/>
            <a:r>
              <a:rPr lang="ru-RU" dirty="0" smtClean="0"/>
              <a:t>4.   Проползти по-пластунски через тоннель. 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Метание гранат в цель.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Минное поле (собрать все мины в корзину)</a:t>
            </a:r>
            <a:endParaRPr lang="ru-RU" dirty="0"/>
          </a:p>
        </p:txBody>
      </p:sp>
      <p:pic>
        <p:nvPicPr>
          <p:cNvPr id="6" name="Рисунок 5" descr="IMG_20200207_093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714620"/>
            <a:ext cx="2135305" cy="2847073"/>
          </a:xfrm>
          <a:prstGeom prst="rect">
            <a:avLst/>
          </a:prstGeom>
        </p:spPr>
      </p:pic>
      <p:pic>
        <p:nvPicPr>
          <p:cNvPr id="7" name="Рисунок 6" descr="IMG_20200207_093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428868"/>
            <a:ext cx="2428892" cy="3238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265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200207_093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5768">
            <a:off x="697914" y="1594736"/>
            <a:ext cx="2500830" cy="3119435"/>
          </a:xfrm>
          <a:prstGeom prst="rect">
            <a:avLst/>
          </a:prstGeom>
        </p:spPr>
      </p:pic>
      <p:pic>
        <p:nvPicPr>
          <p:cNvPr id="5" name="Рисунок 4" descr="IMG_20200207_093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571480"/>
            <a:ext cx="2500330" cy="2857496"/>
          </a:xfrm>
          <a:prstGeom prst="rect">
            <a:avLst/>
          </a:prstGeom>
        </p:spPr>
      </p:pic>
      <p:pic>
        <p:nvPicPr>
          <p:cNvPr id="6" name="Рисунок 5" descr="IMG_20200207_093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2869">
            <a:off x="3019032" y="3258543"/>
            <a:ext cx="2549825" cy="2829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65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00207_094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71480"/>
            <a:ext cx="2536031" cy="3071834"/>
          </a:xfrm>
          <a:prstGeom prst="rect">
            <a:avLst/>
          </a:prstGeom>
        </p:spPr>
      </p:pic>
      <p:pic>
        <p:nvPicPr>
          <p:cNvPr id="4" name="Рисунок 3" descr="IMG_20200207_094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1447">
            <a:off x="684060" y="1605075"/>
            <a:ext cx="2527773" cy="2919387"/>
          </a:xfrm>
          <a:prstGeom prst="rect">
            <a:avLst/>
          </a:prstGeom>
        </p:spPr>
      </p:pic>
      <p:pic>
        <p:nvPicPr>
          <p:cNvPr id="5" name="Рисунок 4" descr="IMG_20200207_094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5704">
            <a:off x="3015766" y="3323164"/>
            <a:ext cx="2466355" cy="29840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С-Р ИГРА\IMG_20200207_09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-41005436"/>
            <a:ext cx="3000395" cy="3686092"/>
          </a:xfrm>
          <a:prstGeom prst="rect">
            <a:avLst/>
          </a:prstGeom>
          <a:noFill/>
        </p:spPr>
      </p:pic>
      <p:pic>
        <p:nvPicPr>
          <p:cNvPr id="5123" name="Picture 3" descr="C:\Users\Admin\Desktop\С-Р ИГРА\IMG_20200207_093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15859212"/>
            <a:ext cx="2071701" cy="3114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Следующее задание : санитары, должны доставить раненых в больницу .</a:t>
            </a:r>
          </a:p>
          <a:p>
            <a:r>
              <a:rPr lang="ru-RU" dirty="0" smtClean="0"/>
              <a:t>Больница у нас маленькая, все пострадавшие не войдут, разворачиваем дополнительный полевой госпиталь.</a:t>
            </a:r>
            <a:endParaRPr lang="ru-RU" dirty="0"/>
          </a:p>
        </p:txBody>
      </p:sp>
      <p:pic>
        <p:nvPicPr>
          <p:cNvPr id="6" name="Рисунок 5" descr="IMG-20200221-WA0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500174"/>
            <a:ext cx="2923032" cy="3901440"/>
          </a:xfrm>
          <a:prstGeom prst="rect">
            <a:avLst/>
          </a:prstGeom>
        </p:spPr>
      </p:pic>
      <p:pic>
        <p:nvPicPr>
          <p:cNvPr id="7" name="Рисунок 6" descr="IMG-20200221-WA00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357298"/>
            <a:ext cx="2923032" cy="390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600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2020-02-27T13:20:48Z</dcterms:created>
  <dcterms:modified xsi:type="dcterms:W3CDTF">2020-05-29T08:44:03Z</dcterms:modified>
</cp:coreProperties>
</file>