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5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ozon-st.cdn.ngenix.net/multimedia/10227597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40768" y="3491880"/>
            <a:ext cx="424847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ОТЧЕТ </a:t>
            </a:r>
          </a:p>
          <a:p>
            <a:pPr algn="ctr"/>
            <a:r>
              <a:rPr lang="ru-RU" sz="2800" dirty="0" smtClean="0"/>
              <a:t>в </a:t>
            </a:r>
            <a:r>
              <a:rPr lang="ru-RU" sz="2800" dirty="0"/>
              <a:t>младшей группе </a:t>
            </a:r>
            <a:r>
              <a:rPr lang="ru-RU" sz="2800" dirty="0" smtClean="0"/>
              <a:t>«Колосок» по </a:t>
            </a:r>
            <a:r>
              <a:rPr lang="ru-RU" sz="2800" dirty="0"/>
              <a:t>ПДД  </a:t>
            </a:r>
            <a:endParaRPr lang="ru-RU" sz="2800" dirty="0" smtClean="0"/>
          </a:p>
          <a:p>
            <a:pPr algn="ctr"/>
            <a:r>
              <a:rPr lang="ru-RU" sz="3200" b="1" dirty="0" smtClean="0"/>
              <a:t> </a:t>
            </a:r>
            <a:r>
              <a:rPr lang="ru-RU" sz="3200" b="1" dirty="0"/>
              <a:t>«Наш друг </a:t>
            </a:r>
            <a:r>
              <a:rPr lang="ru-RU" sz="3200" b="1" dirty="0" err="1"/>
              <a:t>Светофорчик</a:t>
            </a:r>
            <a:r>
              <a:rPr lang="ru-RU" sz="3200" b="1" dirty="0" smtClean="0"/>
              <a:t>»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2400" dirty="0" smtClean="0"/>
              <a:t>Провела воспитатель МАДОУ № 23 «Дельфинчик» </a:t>
            </a:r>
          </a:p>
          <a:p>
            <a:pPr algn="ctr"/>
            <a:r>
              <a:rPr lang="ru-RU" sz="2400" dirty="0" smtClean="0"/>
              <a:t>г. Искитим</a:t>
            </a:r>
          </a:p>
          <a:p>
            <a:pPr algn="ctr"/>
            <a:r>
              <a:rPr lang="ru-RU" sz="2400" dirty="0" smtClean="0"/>
              <a:t> Гарина Наталья Викторовна </a:t>
            </a:r>
            <a:endParaRPr lang="ru-RU" sz="2400" dirty="0"/>
          </a:p>
          <a:p>
            <a:pPr algn="ctr"/>
            <a:endParaRPr lang="ru-RU" sz="3200" dirty="0" smtClean="0"/>
          </a:p>
          <a:p>
            <a:pPr algn="ctr"/>
            <a:r>
              <a:rPr lang="ru-RU" sz="2400" dirty="0" smtClean="0"/>
              <a:t>7 </a:t>
            </a:r>
            <a:r>
              <a:rPr lang="ru-RU" sz="2400" dirty="0"/>
              <a:t>сентября 2018г.</a:t>
            </a:r>
          </a:p>
        </p:txBody>
      </p:sp>
    </p:spTree>
    <p:extLst>
      <p:ext uri="{BB962C8B-B14F-4D97-AF65-F5344CB8AC3E}">
        <p14:creationId xmlns:p14="http://schemas.microsoft.com/office/powerpoint/2010/main" val="44392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pinimg.com/736x/52/28/31/52283142644a31b42024a68090283c88--circul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7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8680" y="611560"/>
            <a:ext cx="459482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Цель: </a:t>
            </a:r>
          </a:p>
          <a:p>
            <a:r>
              <a:rPr lang="ru-RU" sz="2400" dirty="0"/>
              <a:t>•	Учить узнавать и называть дорожные знаки, понимать их значимость; продолжать знакомить детей с работой светофора, его сигналами и действиями пешеходов;</a:t>
            </a:r>
          </a:p>
          <a:p>
            <a:r>
              <a:rPr lang="ru-RU" sz="2400" dirty="0"/>
              <a:t>•	Обогащать активный словарный запас; совершенствовать сенсорные эталоны;</a:t>
            </a:r>
          </a:p>
          <a:p>
            <a:r>
              <a:rPr lang="ru-RU" sz="2400" dirty="0"/>
              <a:t>•	Развивать активное внимание;</a:t>
            </a:r>
          </a:p>
          <a:p>
            <a:r>
              <a:rPr lang="ru-RU" sz="2400" dirty="0"/>
              <a:t>•	Воспитывать навыки осознанного использования знаний правил дорожного движения в повседневной жизни;</a:t>
            </a:r>
          </a:p>
          <a:p>
            <a:r>
              <a:rPr lang="ru-RU" sz="2400" dirty="0"/>
              <a:t>•	Упражнять детей в аккуратности наклеивания.</a:t>
            </a:r>
          </a:p>
        </p:txBody>
      </p:sp>
    </p:spTree>
    <p:extLst>
      <p:ext uri="{BB962C8B-B14F-4D97-AF65-F5344CB8AC3E}">
        <p14:creationId xmlns:p14="http://schemas.microsoft.com/office/powerpoint/2010/main" val="71930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pinimg.com/736x/52/28/31/52283142644a31b42024a68090283c88--circul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7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8680" y="755576"/>
            <a:ext cx="468052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К нам на занятие пришла девочка Маша и принесла  письмо от </a:t>
            </a:r>
            <a:r>
              <a:rPr lang="ru-RU" sz="2400" dirty="0" err="1"/>
              <a:t>Светофорчика</a:t>
            </a:r>
            <a:r>
              <a:rPr lang="ru-RU" sz="2400" dirty="0"/>
              <a:t>.  </a:t>
            </a:r>
            <a:r>
              <a:rPr lang="ru-RU" sz="2400" dirty="0" err="1"/>
              <a:t>Светофорчик</a:t>
            </a:r>
            <a:r>
              <a:rPr lang="ru-RU" sz="2400" dirty="0"/>
              <a:t> оказался в беде, у него перестали светиться его сигналы светофора и он просит помощи у ребят. На помощь мы отправились на автобусе, который стоял на автобусной остановке. На остановках мы с детьми выполняли различные </a:t>
            </a:r>
            <a:r>
              <a:rPr lang="ru-RU" sz="2400" dirty="0" smtClean="0"/>
              <a:t>задания</a:t>
            </a:r>
          </a:p>
          <a:p>
            <a:endParaRPr lang="ru-RU" sz="2400" dirty="0" smtClean="0"/>
          </a:p>
          <a:p>
            <a:r>
              <a:rPr lang="ru-RU" sz="2400" dirty="0" smtClean="0"/>
              <a:t>1</a:t>
            </a:r>
            <a:r>
              <a:rPr lang="ru-RU" sz="2400" dirty="0"/>
              <a:t>.	Игра «Назови знак»</a:t>
            </a:r>
          </a:p>
          <a:p>
            <a:r>
              <a:rPr lang="ru-RU" sz="2400" dirty="0"/>
              <a:t>2.	Игра «Светофор»</a:t>
            </a:r>
          </a:p>
          <a:p>
            <a:r>
              <a:rPr lang="ru-RU" sz="2400" dirty="0"/>
              <a:t>3.	Физкультминутка «Едем, едим мы домой на машине легковой…»</a:t>
            </a:r>
          </a:p>
          <a:p>
            <a:pPr marL="457200" indent="-457200">
              <a:buAutoNum type="arabicPeriod" startAt="4"/>
            </a:pPr>
            <a:r>
              <a:rPr lang="ru-RU" sz="2400" dirty="0" smtClean="0"/>
              <a:t>Игра </a:t>
            </a:r>
            <a:r>
              <a:rPr lang="ru-RU" sz="2400" dirty="0"/>
              <a:t>«Поставь машину в гараж</a:t>
            </a:r>
            <a:r>
              <a:rPr lang="ru-RU" sz="2400" dirty="0" smtClean="0"/>
              <a:t>»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0738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pinimg.com/736x/52/28/31/52283142644a31b42024a68090283c88--circul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7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48680" y="539552"/>
            <a:ext cx="45948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Наконец   </a:t>
            </a:r>
            <a:r>
              <a:rPr lang="ru-RU" sz="2400" dirty="0"/>
              <a:t>мы помогли </a:t>
            </a:r>
            <a:r>
              <a:rPr lang="ru-RU" sz="2400" dirty="0" err="1"/>
              <a:t>Светофорчику</a:t>
            </a:r>
            <a:r>
              <a:rPr lang="ru-RU" sz="2400" dirty="0"/>
              <a:t> </a:t>
            </a:r>
            <a:r>
              <a:rPr lang="ru-RU" sz="2400" dirty="0" smtClean="0"/>
              <a:t>,   и </a:t>
            </a:r>
            <a:r>
              <a:rPr lang="ru-RU" sz="2400" dirty="0"/>
              <a:t>у него заработали все сигналы </a:t>
            </a:r>
            <a:r>
              <a:rPr lang="ru-RU" sz="2400" dirty="0" smtClean="0"/>
              <a:t>светофора.  Мы </a:t>
            </a:r>
            <a:r>
              <a:rPr lang="ru-RU" sz="2400" dirty="0"/>
              <a:t>закрепили наши знания через коллективную аппликацию </a:t>
            </a:r>
            <a:r>
              <a:rPr lang="ru-RU" sz="2400" dirty="0" smtClean="0"/>
              <a:t>    «</a:t>
            </a:r>
            <a:r>
              <a:rPr lang="ru-RU" sz="2400" dirty="0"/>
              <a:t>Наш друг </a:t>
            </a:r>
            <a:r>
              <a:rPr lang="ru-RU" sz="2400" dirty="0" smtClean="0"/>
              <a:t>    </a:t>
            </a:r>
            <a:r>
              <a:rPr lang="ru-RU" sz="2400" dirty="0" err="1" smtClean="0"/>
              <a:t>Светофорчик</a:t>
            </a:r>
            <a:r>
              <a:rPr lang="ru-RU" sz="2400" dirty="0"/>
              <a:t>»</a:t>
            </a:r>
          </a:p>
        </p:txBody>
      </p:sp>
      <p:pic>
        <p:nvPicPr>
          <p:cNvPr id="1026" name="Picture 2" descr="C:\Users\Администратор\Desktop\2018г\ПДД 7 СЕНТЯБРЯ 2018\IMG_20180907_1157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38" y="3217208"/>
            <a:ext cx="4293397" cy="241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2018г\ПДД 7 СЕНТЯБРЯ 2018\IMG_20180907_114848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05" y="5617535"/>
            <a:ext cx="4398462" cy="3036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38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pinimg.com/736x/52/28/31/52283142644a31b42024a68090283c88--circul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7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Администратор\Desktop\2018г\ПДД 7 СЕНТЯБРЯ 2018\IMG_20180907_1555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52" y="1115616"/>
            <a:ext cx="494113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Администратор\Desktop\2018г\ПДД 7 СЕНТЯБРЯ 2018\IMG-20180912-WA000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5220072"/>
            <a:ext cx="4941138" cy="332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684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117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5</cp:revision>
  <dcterms:created xsi:type="dcterms:W3CDTF">2019-05-01T16:44:48Z</dcterms:created>
  <dcterms:modified xsi:type="dcterms:W3CDTF">2019-05-11T14:09:30Z</dcterms:modified>
</cp:coreProperties>
</file>