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Загрузки\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857356" y="785794"/>
            <a:ext cx="20002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Стоит черепаха — стальная рубаха,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Враг в овраг — и она где враг.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(Танк)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214810" y="571480"/>
            <a:ext cx="26432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Под огнём, под пулями напрямик,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Всю войну прошел наш…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Броневик)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2500306"/>
            <a:ext cx="42862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пушку не похоже, а палит дай боже.</a:t>
            </a:r>
            <a:br>
              <a:rPr lang="ru-RU" dirty="0" smtClean="0"/>
            </a:br>
            <a:r>
              <a:rPr lang="ru-RU" dirty="0" smtClean="0"/>
              <a:t>(Гвардейский миномет)</a:t>
            </a:r>
            <a:br>
              <a:rPr lang="ru-RU" dirty="0" smtClean="0"/>
            </a:br>
            <a:r>
              <a:rPr lang="ru-RU" dirty="0" smtClean="0"/>
              <a:t>Вдруг из темной темноты</a:t>
            </a:r>
            <a:br>
              <a:rPr lang="ru-RU" dirty="0" smtClean="0"/>
            </a:br>
            <a:r>
              <a:rPr lang="ru-RU" dirty="0" smtClean="0"/>
              <a:t>В небе выросли кусты.</a:t>
            </a:r>
            <a:br>
              <a:rPr lang="ru-RU" dirty="0" smtClean="0"/>
            </a:br>
            <a:r>
              <a:rPr lang="ru-RU" dirty="0" smtClean="0"/>
              <a:t>А на них — то </a:t>
            </a:r>
            <a:r>
              <a:rPr lang="ru-RU" dirty="0" err="1" smtClean="0"/>
              <a:t>голубые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Пунцовые, золотые</a:t>
            </a:r>
            <a:br>
              <a:rPr lang="ru-RU" dirty="0" smtClean="0"/>
            </a:br>
            <a:r>
              <a:rPr lang="ru-RU" dirty="0" smtClean="0"/>
              <a:t>Распускаются цветы</a:t>
            </a:r>
            <a:br>
              <a:rPr lang="ru-RU" dirty="0" smtClean="0"/>
            </a:br>
            <a:r>
              <a:rPr lang="ru-RU" dirty="0" smtClean="0"/>
              <a:t>Небывалой красоты.</a:t>
            </a:r>
            <a:br>
              <a:rPr lang="ru-RU" dirty="0" smtClean="0"/>
            </a:br>
            <a:r>
              <a:rPr lang="ru-RU" dirty="0" smtClean="0"/>
              <a:t>И все улицы под ними</a:t>
            </a:r>
            <a:br>
              <a:rPr lang="ru-RU" dirty="0" smtClean="0"/>
            </a:br>
            <a:r>
              <a:rPr lang="ru-RU" dirty="0" smtClean="0"/>
              <a:t>Тоже стали </a:t>
            </a:r>
            <a:r>
              <a:rPr lang="ru-RU" dirty="0" err="1" smtClean="0"/>
              <a:t>голубыми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Пунцовыми, золотыми, разноцветными.</a:t>
            </a:r>
            <a:br>
              <a:rPr lang="ru-RU" dirty="0" smtClean="0"/>
            </a:br>
            <a:r>
              <a:rPr lang="ru-RU" b="1" dirty="0" smtClean="0"/>
              <a:t>(Салют)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357290" y="928670"/>
            <a:ext cx="242889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Летит — лается,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Упадет — рассыпается.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(Снаряд)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Лежит — молчит, в себе смерть таит.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Летит — ревет, в себе смерть несет.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 землю упадет — все кругом разнесет.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наряд)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857752" y="714356"/>
            <a:ext cx="2286016" cy="237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Из ограды ствол торчит,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Беспощадно он строчит.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Кто догадлив, тот поймет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То, что это …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(Пулемет)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000496" y="3214686"/>
            <a:ext cx="335758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«Девушка» ходит,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Песню заводит,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Враг услышит —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Сразу не дышит.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(Катюша)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Имя девичье носила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 врага огнём косила,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Вражьи замыслы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поруша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Легендарная …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Катюша)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 flipH="1">
            <a:off x="1571604" y="857232"/>
            <a:ext cx="264320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Огнем дышит, полымем пышет.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(Пушка)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Стоят три старушки: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Вздохнут они да охнут,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Вблизи все люди глохнут.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(Пушки)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Брызжет огнём,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Гремит, что гром.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Пушки)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000628" y="571480"/>
            <a:ext cx="17859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Дальнозоркого мне дали —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Он ко мне приблизил дали.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Бинокль)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071934" y="2786058"/>
            <a:ext cx="278608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Под себя положу,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 под голову,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Да и укрыться сверху останется.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(Шинель)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Тяжела, мокра бывает,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 простреляна, как цель,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От суровых стуж спасает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Их солдатская …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шинель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928670"/>
            <a:ext cx="20717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врагом Егорка —</a:t>
            </a:r>
            <a:br>
              <a:rPr lang="ru-RU" dirty="0" smtClean="0"/>
            </a:br>
            <a:r>
              <a:rPr lang="ru-RU" dirty="0" smtClean="0"/>
              <a:t>Скороговоркой</a:t>
            </a:r>
            <a:br>
              <a:rPr lang="ru-RU" dirty="0" smtClean="0"/>
            </a:br>
            <a:r>
              <a:rPr lang="ru-RU" dirty="0" smtClean="0"/>
              <a:t>Поговорил —</a:t>
            </a:r>
            <a:br>
              <a:rPr lang="ru-RU" dirty="0" smtClean="0"/>
            </a:br>
            <a:r>
              <a:rPr lang="ru-RU" dirty="0" smtClean="0"/>
              <a:t>И страх внушил.</a:t>
            </a:r>
            <a:br>
              <a:rPr lang="ru-RU" dirty="0" smtClean="0"/>
            </a:br>
            <a:r>
              <a:rPr lang="ru-RU" dirty="0" smtClean="0"/>
              <a:t>Просто хват</a:t>
            </a:r>
            <a:br>
              <a:rPr lang="ru-RU" dirty="0" smtClean="0"/>
            </a:br>
            <a:r>
              <a:rPr lang="ru-RU" dirty="0" smtClean="0"/>
              <a:t>Говорливый …</a:t>
            </a:r>
            <a:br>
              <a:rPr lang="ru-RU" dirty="0" smtClean="0"/>
            </a:br>
            <a:r>
              <a:rPr lang="ru-RU" b="1" dirty="0" smtClean="0"/>
              <a:t>(Автомат)</a:t>
            </a:r>
            <a:endParaRPr lang="ru-RU" b="1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571868" y="571480"/>
            <a:ext cx="221457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Глазами не увидишь, руками не возьмешь,</a:t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 без него в атаку не пойдешь.</a:t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Боевой клич УРА!!!)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00760" y="500042"/>
            <a:ext cx="214314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Летит птица орел, несет в зубах огонь,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Поперек хвоста человечья смерть.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(Ружье)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Черный кочет рявкнуть хочет.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Ружье)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14414" y="3143248"/>
            <a:ext cx="300039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Хоть зовут меня ручная,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Но характер колкий.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Будет помнить навсегда,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Враг мои осколки.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(Граната)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Нрав у злодейки буйный, злой,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 прозывается ручной.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Но совсем не виновата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этом грозная …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Граната)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929190" y="3429000"/>
            <a:ext cx="207170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Два брата, ростом по колено,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Везде с нами гуляют и нас защищают.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Сапоги)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714488"/>
            <a:ext cx="31432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Он самый смелый,</a:t>
            </a:r>
            <a:br>
              <a:rPr lang="ru-RU" dirty="0" smtClean="0"/>
            </a:br>
            <a:r>
              <a:rPr lang="ru-RU" dirty="0" smtClean="0"/>
              <a:t>Самый ловкий,</a:t>
            </a:r>
            <a:br>
              <a:rPr lang="ru-RU" dirty="0" smtClean="0"/>
            </a:br>
            <a:r>
              <a:rPr lang="ru-RU" dirty="0" smtClean="0"/>
              <a:t>Бесстрашный,</a:t>
            </a:r>
            <a:br>
              <a:rPr lang="ru-RU" dirty="0" smtClean="0"/>
            </a:br>
            <a:r>
              <a:rPr lang="ru-RU" dirty="0" smtClean="0"/>
              <a:t>Умный, волевой.</a:t>
            </a:r>
            <a:br>
              <a:rPr lang="ru-RU" dirty="0" smtClean="0"/>
            </a:br>
            <a:r>
              <a:rPr lang="ru-RU" dirty="0" smtClean="0"/>
              <a:t>Он дело делает большое,</a:t>
            </a:r>
            <a:br>
              <a:rPr lang="ru-RU" dirty="0" smtClean="0"/>
            </a:br>
            <a:r>
              <a:rPr lang="ru-RU" dirty="0" smtClean="0"/>
              <a:t>Ведет людей он за собой,</a:t>
            </a:r>
            <a:br>
              <a:rPr lang="ru-RU" dirty="0" smtClean="0"/>
            </a:br>
            <a:r>
              <a:rPr lang="ru-RU" dirty="0" smtClean="0"/>
              <a:t>А сам бежит вперед,</a:t>
            </a:r>
            <a:br>
              <a:rPr lang="ru-RU" dirty="0" smtClean="0"/>
            </a:br>
            <a:r>
              <a:rPr lang="ru-RU" dirty="0" smtClean="0"/>
              <a:t>Где пули. Не бережёт себя, порой.</a:t>
            </a:r>
            <a:br>
              <a:rPr lang="ru-RU" dirty="0" smtClean="0"/>
            </a:br>
            <a:r>
              <a:rPr lang="ru-RU" dirty="0" smtClean="0"/>
              <a:t>Его вы имя подскажите,</a:t>
            </a:r>
            <a:br>
              <a:rPr lang="ru-RU" dirty="0" smtClean="0"/>
            </a:br>
            <a:r>
              <a:rPr lang="ru-RU" dirty="0" smtClean="0"/>
              <a:t>А люди говорят: … (</a:t>
            </a:r>
            <a:r>
              <a:rPr lang="ru-RU" b="1" dirty="0" smtClean="0"/>
              <a:t>герой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785794"/>
            <a:ext cx="24288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«Был и он в войну солдатом,</a:t>
            </a:r>
            <a:br>
              <a:rPr lang="ru-RU" dirty="0" smtClean="0"/>
            </a:br>
            <a:r>
              <a:rPr lang="ru-RU" dirty="0" smtClean="0"/>
              <a:t>Шёл в атаку с автоматом,</a:t>
            </a:r>
            <a:br>
              <a:rPr lang="ru-RU" dirty="0" smtClean="0"/>
            </a:br>
            <a:r>
              <a:rPr lang="ru-RU" dirty="0" smtClean="0"/>
              <a:t>Города освобождал,</a:t>
            </a:r>
            <a:br>
              <a:rPr lang="ru-RU" dirty="0" smtClean="0"/>
            </a:br>
            <a:r>
              <a:rPr lang="ru-RU" dirty="0" smtClean="0"/>
              <a:t>Воевал и побеждал».</a:t>
            </a:r>
            <a:br>
              <a:rPr lang="ru-RU" dirty="0" smtClean="0"/>
            </a:br>
            <a:r>
              <a:rPr lang="ru-RU" b="1" dirty="0" smtClean="0"/>
              <a:t>ветеран войны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071810"/>
            <a:ext cx="26432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Уходят, порой не прощаясь,</a:t>
            </a:r>
            <a:br>
              <a:rPr lang="ru-RU" dirty="0" smtClean="0"/>
            </a:br>
            <a:r>
              <a:rPr lang="ru-RU" dirty="0" smtClean="0"/>
              <a:t>В метели и в стужи, и в зной.</a:t>
            </a:r>
            <a:br>
              <a:rPr lang="ru-RU" dirty="0" smtClean="0"/>
            </a:br>
            <a:r>
              <a:rPr lang="ru-RU" dirty="0" smtClean="0"/>
              <a:t>Торопятся. Не улыбаясь,</a:t>
            </a:r>
            <a:br>
              <a:rPr lang="ru-RU" dirty="0" smtClean="0"/>
            </a:br>
            <a:r>
              <a:rPr lang="ru-RU" dirty="0" smtClean="0"/>
              <a:t>Кивнут лишь тихонько – и в строй.</a:t>
            </a:r>
            <a:br>
              <a:rPr lang="ru-RU" dirty="0" smtClean="0"/>
            </a:br>
            <a:r>
              <a:rPr lang="ru-RU" b="1" dirty="0" smtClean="0"/>
              <a:t>военные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43042" y="1071546"/>
            <a:ext cx="18573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Кто знает заповедь свою,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«Трудно в учении,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Легко в бою»?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солдаты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857232"/>
            <a:ext cx="26431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«Нашим недругам в злобе не спится,</a:t>
            </a:r>
            <a:br>
              <a:rPr lang="ru-RU" dirty="0" smtClean="0"/>
            </a:br>
            <a:r>
              <a:rPr lang="ru-RU" dirty="0" smtClean="0"/>
              <a:t>Но заставы стоят как стена.</a:t>
            </a:r>
            <a:br>
              <a:rPr lang="ru-RU" dirty="0" smtClean="0"/>
            </a:br>
            <a:r>
              <a:rPr lang="ru-RU" dirty="0" smtClean="0"/>
              <a:t>Даже в мирные дни на границе</a:t>
            </a:r>
            <a:br>
              <a:rPr lang="ru-RU" dirty="0" smtClean="0"/>
            </a:br>
            <a:r>
              <a:rPr lang="ru-RU" dirty="0" smtClean="0"/>
              <a:t>Боевые дают …»</a:t>
            </a:r>
          </a:p>
          <a:p>
            <a:r>
              <a:rPr lang="ru-RU" dirty="0" smtClean="0"/>
              <a:t>(</a:t>
            </a:r>
            <a:r>
              <a:rPr lang="ru-RU" b="1" dirty="0" smtClean="0"/>
              <a:t>ордена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00100" y="3214686"/>
            <a:ext cx="307183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На корабле ходить я буду,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Когда на Флот служить пойду.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И тот корабль, подобно чуду,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Взметает встречную волну.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На нём живёт его команда —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Все люди разных возрастов.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Я буду младшим, это правда,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А кто назвать меня готов?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Матрос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500562" y="3571876"/>
            <a:ext cx="285752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амолет парит, как птица,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Там — воздушная граница.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На посту и днем, и ночью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Наш солдат — военный …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Летчик)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2546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357290" y="1857364"/>
            <a:ext cx="228601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И на фронте, и в тылу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День и ночь ведут борьбу: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Жизни раненым спасают,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 строй вернуться помогают.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(Военные врачи, медсестры)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714876" y="714356"/>
            <a:ext cx="257176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Все он в один миг решает,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Великий подвиг он совершает,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Он за честь стоит горой.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Кто он? Правильно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(Герой)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357686" y="3286124"/>
            <a:ext cx="250033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Любой профессии военной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Учиться надо непременно,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Чтоб быть опорой для страны,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Чтоб в мире не было …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(Войны)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img1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270</Words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2020-03-10T15:30:46Z</dcterms:created>
  <dcterms:modified xsi:type="dcterms:W3CDTF">2020-03-10T16:09:52Z</dcterms:modified>
</cp:coreProperties>
</file>