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85" r:id="rId5"/>
    <p:sldId id="272" r:id="rId6"/>
    <p:sldId id="271" r:id="rId7"/>
    <p:sldId id="270" r:id="rId8"/>
    <p:sldId id="269" r:id="rId9"/>
    <p:sldId id="287" r:id="rId10"/>
    <p:sldId id="268" r:id="rId11"/>
    <p:sldId id="267" r:id="rId12"/>
    <p:sldId id="260" r:id="rId13"/>
    <p:sldId id="283" r:id="rId14"/>
    <p:sldId id="282" r:id="rId15"/>
    <p:sldId id="281" r:id="rId16"/>
    <p:sldId id="280" r:id="rId17"/>
    <p:sldId id="279" r:id="rId18"/>
    <p:sldId id="278" r:id="rId19"/>
    <p:sldId id="277" r:id="rId20"/>
    <p:sldId id="276" r:id="rId21"/>
    <p:sldId id="288" r:id="rId22"/>
    <p:sldId id="289" r:id="rId23"/>
    <p:sldId id="290" r:id="rId24"/>
    <p:sldId id="291" r:id="rId25"/>
    <p:sldId id="292" r:id="rId26"/>
    <p:sldId id="293" r:id="rId27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19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Загрузки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6858000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28670" y="4714876"/>
            <a:ext cx="51435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 Дню Победы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290" y="285719"/>
            <a:ext cx="6500858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Сюжетно - ролевая игра </a:t>
            </a:r>
            <a:r>
              <a:rPr lang="ru-RU" sz="2000" b="1" i="1" dirty="0" smtClean="0"/>
              <a:t>«Госпиталь</a:t>
            </a:r>
            <a:r>
              <a:rPr lang="ru-RU" sz="2000" b="1" i="1" dirty="0" smtClean="0"/>
              <a:t>»</a:t>
            </a:r>
          </a:p>
          <a:p>
            <a:pPr algn="ctr"/>
            <a:endParaRPr lang="ru-RU" dirty="0" smtClean="0"/>
          </a:p>
          <a:p>
            <a:r>
              <a:rPr lang="ru-RU" b="1" dirty="0" smtClean="0"/>
              <a:t>Программное содержание игры:</a:t>
            </a:r>
            <a:endParaRPr lang="ru-RU" dirty="0" smtClean="0"/>
          </a:p>
          <a:p>
            <a:r>
              <a:rPr lang="ru-RU" dirty="0" smtClean="0"/>
              <a:t>1. Отражать в игре труд военных врачей, медсестер, санитарок;</a:t>
            </a:r>
          </a:p>
          <a:p>
            <a:r>
              <a:rPr lang="ru-RU" dirty="0" smtClean="0"/>
              <a:t>2. Продолжать формировать умение объединяться в игре, выполнять взятые на себя роли ;</a:t>
            </a:r>
          </a:p>
          <a:p>
            <a:r>
              <a:rPr lang="ru-RU" dirty="0" smtClean="0"/>
              <a:t>3. Воспитывать дружеские взаимоотношения между детьми, умение считаться с интересами товарищей, оказывать им посильную помощь.</a:t>
            </a:r>
          </a:p>
          <a:p>
            <a:r>
              <a:rPr lang="ru-RU" dirty="0" smtClean="0"/>
              <a:t>4. Воспитывать уважение к военным врачам, благодарность за их тяжелый труд.</a:t>
            </a:r>
          </a:p>
          <a:p>
            <a:r>
              <a:rPr lang="ru-RU" b="1" dirty="0" smtClean="0"/>
              <a:t>Ход игры:</a:t>
            </a:r>
            <a:endParaRPr lang="ru-RU" dirty="0" smtClean="0"/>
          </a:p>
          <a:p>
            <a:r>
              <a:rPr lang="ru-RU" dirty="0" smtClean="0"/>
              <a:t>Врачи </a:t>
            </a:r>
            <a:r>
              <a:rPr lang="ru-RU" dirty="0" smtClean="0"/>
              <a:t>бывают разные, есть среди них и такие, у кого на плечах - погоны. Это военные врачи. Военный врач - профессия непростая, но чрезвычайно нужная. Главная задача военврача – спасать жизни раненных солдат. А помогают военным врачам в их нелегкой работе военные медсестры и санитары.</a:t>
            </a:r>
          </a:p>
          <a:p>
            <a:r>
              <a:rPr lang="ru-RU" dirty="0" smtClean="0"/>
              <a:t>Ребята, я предлагаю вам поиграть в игру </a:t>
            </a:r>
            <a:r>
              <a:rPr lang="ru-RU" i="1" dirty="0" smtClean="0"/>
              <a:t>«Госпиталь»</a:t>
            </a:r>
            <a:endParaRPr lang="ru-RU" dirty="0" smtClean="0"/>
          </a:p>
          <a:p>
            <a:r>
              <a:rPr lang="ru-RU" dirty="0" smtClean="0"/>
              <a:t>Что такое госпиталь?</a:t>
            </a:r>
          </a:p>
          <a:p>
            <a:r>
              <a:rPr lang="ru-RU" dirty="0" smtClean="0"/>
              <a:t>-Это </a:t>
            </a:r>
            <a:r>
              <a:rPr lang="ru-RU" dirty="0" smtClean="0"/>
              <a:t>больница для раненых бойцов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нашей игре военный госпиталь находится рядом с передовой, где наши бойцы сражаются с врагом. Задача нашего госпиталя- оказать первую помощь раненым бойцам и отправить их в </a:t>
            </a:r>
            <a:r>
              <a:rPr lang="ru-RU" dirty="0" err="1" smtClean="0"/>
              <a:t>в</a:t>
            </a:r>
            <a:r>
              <a:rPr lang="ru-RU" dirty="0" smtClean="0"/>
              <a:t> тыл подальше от линии фронта, где, в безопасности, они будут лечиться до выздоровления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290" y="214282"/>
            <a:ext cx="6357982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Давайте, вспомним какую работу выполняют врачи, какую медсестры, какую санитарки.</a:t>
            </a:r>
          </a:p>
          <a:p>
            <a:r>
              <a:rPr lang="ru-RU" dirty="0" smtClean="0"/>
              <a:t>-Главврач </a:t>
            </a:r>
            <a:r>
              <a:rPr lang="ru-RU" dirty="0" smtClean="0"/>
              <a:t>руководит работой военного госпиталя. Врачи-хирурги проводят операции, вытаскивают у раненых бойцов пули и осколки, зашивают раны, назначают лекарства. Медсестры выполняют назначения врача: делают перевязки раненым, дают лекарства, делают уколы. Санитарки ухаживают за ранеными, кормят их, меняют им белье, помогают умыться.</a:t>
            </a:r>
          </a:p>
          <a:p>
            <a:r>
              <a:rPr lang="ru-RU" dirty="0" smtClean="0"/>
              <a:t>-Теперь </a:t>
            </a:r>
            <a:r>
              <a:rPr lang="ru-RU" dirty="0" smtClean="0"/>
              <a:t>нам надо распределить роли и приготовить атрибуты для игры.</a:t>
            </a:r>
          </a:p>
          <a:p>
            <a:r>
              <a:rPr lang="ru-RU" dirty="0" smtClean="0"/>
              <a:t>Дети, с помощью воспитателя, распределяют роли: главного врача, врача приемного покоя, врача-хирурга, медсестер и санитарок</a:t>
            </a:r>
            <a:r>
              <a:rPr lang="ru-RU" dirty="0" smtClean="0"/>
              <a:t>.</a:t>
            </a:r>
            <a:r>
              <a:rPr lang="ru-RU" b="1" dirty="0" smtClean="0"/>
              <a:t> </a:t>
            </a:r>
            <a:endParaRPr lang="ru-RU" b="1" dirty="0" smtClean="0"/>
          </a:p>
          <a:p>
            <a:r>
              <a:rPr lang="ru-RU" b="1" dirty="0" smtClean="0"/>
              <a:t>Атрибуты </a:t>
            </a:r>
            <a:r>
              <a:rPr lang="ru-RU" b="1" dirty="0" smtClean="0"/>
              <a:t>к игре:</a:t>
            </a:r>
            <a:endParaRPr lang="ru-RU" dirty="0" smtClean="0"/>
          </a:p>
          <a:p>
            <a:r>
              <a:rPr lang="ru-RU" dirty="0" smtClean="0"/>
              <a:t>1. Кушетка, и койки.</a:t>
            </a:r>
          </a:p>
          <a:p>
            <a:r>
              <a:rPr lang="ru-RU" dirty="0" smtClean="0"/>
              <a:t>2. Подставка для лекарства.</a:t>
            </a:r>
          </a:p>
          <a:p>
            <a:r>
              <a:rPr lang="ru-RU" dirty="0" smtClean="0"/>
              <a:t>3. Набор медикаментов.</a:t>
            </a:r>
          </a:p>
          <a:p>
            <a:r>
              <a:rPr lang="ru-RU" dirty="0" smtClean="0"/>
              <a:t>4. Набор медицинских инструментов.</a:t>
            </a:r>
          </a:p>
          <a:p>
            <a:r>
              <a:rPr lang="ru-RU" dirty="0" smtClean="0"/>
              <a:t>5. Биты, вата.</a:t>
            </a:r>
          </a:p>
          <a:p>
            <a:r>
              <a:rPr lang="ru-RU" dirty="0" smtClean="0"/>
              <a:t>6. Медицинские халаты.</a:t>
            </a:r>
          </a:p>
          <a:p>
            <a:r>
              <a:rPr lang="ru-RU" dirty="0" smtClean="0"/>
              <a:t>7. Косынки для медсестры.</a:t>
            </a:r>
          </a:p>
          <a:p>
            <a:r>
              <a:rPr lang="ru-RU" dirty="0" smtClean="0"/>
              <a:t>8. Шапочки для врачей.</a:t>
            </a:r>
          </a:p>
          <a:p>
            <a:r>
              <a:rPr lang="ru-RU" dirty="0" smtClean="0"/>
              <a:t>9. Медицинские карты раненых бойцов.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290" y="285720"/>
            <a:ext cx="635798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Медицинскому </a:t>
            </a:r>
            <a:r>
              <a:rPr lang="ru-RU" dirty="0" smtClean="0"/>
              <a:t>персоналу приготовится к работе, прибыла машина с ранеными.</a:t>
            </a:r>
          </a:p>
          <a:p>
            <a:r>
              <a:rPr lang="ru-RU" dirty="0" smtClean="0"/>
              <a:t>Санитаркам </a:t>
            </a:r>
            <a:r>
              <a:rPr lang="ru-RU" dirty="0" smtClean="0"/>
              <a:t>и медсестрам помочь раненым, доставить их в приемный покой.</a:t>
            </a:r>
          </a:p>
          <a:p>
            <a:r>
              <a:rPr lang="ru-RU" dirty="0" smtClean="0"/>
              <a:t>Санитарки и медсестры приводят раненых в приемный покой.</a:t>
            </a:r>
          </a:p>
          <a:p>
            <a:r>
              <a:rPr lang="ru-RU" dirty="0" smtClean="0"/>
              <a:t>Первыми </a:t>
            </a:r>
            <a:r>
              <a:rPr lang="ru-RU" dirty="0" smtClean="0"/>
              <a:t>на осмотр, проводите тяжелораненых бойцов.</a:t>
            </a:r>
          </a:p>
          <a:p>
            <a:r>
              <a:rPr lang="ru-RU" dirty="0" smtClean="0"/>
              <a:t>Медсестра докладывает врачу приемного покоя:</a:t>
            </a:r>
          </a:p>
          <a:p>
            <a:r>
              <a:rPr lang="ru-RU" dirty="0" smtClean="0"/>
              <a:t>Боец </a:t>
            </a:r>
            <a:r>
              <a:rPr lang="ru-RU" dirty="0" smtClean="0"/>
              <a:t>Иван, </a:t>
            </a:r>
            <a:r>
              <a:rPr lang="ru-RU" dirty="0" smtClean="0"/>
              <a:t>ранение в голову осколком мины.</a:t>
            </a:r>
          </a:p>
          <a:p>
            <a:r>
              <a:rPr lang="ru-RU" dirty="0" smtClean="0"/>
              <a:t>Врач осматривает бойца </a:t>
            </a:r>
            <a:endParaRPr lang="ru-RU" dirty="0" smtClean="0"/>
          </a:p>
          <a:p>
            <a:r>
              <a:rPr lang="ru-RU" dirty="0" smtClean="0"/>
              <a:t>Медсестра </a:t>
            </a:r>
            <a:r>
              <a:rPr lang="ru-RU" dirty="0" smtClean="0"/>
              <a:t>врачу: Боец </a:t>
            </a:r>
            <a:r>
              <a:rPr lang="ru-RU" dirty="0" smtClean="0"/>
              <a:t>Мирон, пулевое </a:t>
            </a:r>
            <a:r>
              <a:rPr lang="ru-RU" dirty="0" smtClean="0"/>
              <a:t>ранение в руку.</a:t>
            </a:r>
          </a:p>
          <a:p>
            <a:r>
              <a:rPr lang="ru-RU" dirty="0" smtClean="0"/>
              <a:t>Бойцу </a:t>
            </a:r>
            <a:r>
              <a:rPr lang="ru-RU" dirty="0" smtClean="0"/>
              <a:t>нужна </a:t>
            </a:r>
            <a:r>
              <a:rPr lang="ru-RU" dirty="0" smtClean="0"/>
              <a:t>перевязка, обрабатывают </a:t>
            </a:r>
            <a:r>
              <a:rPr lang="ru-RU" dirty="0" smtClean="0"/>
              <a:t>рану и делает перевязку. </a:t>
            </a:r>
          </a:p>
          <a:p>
            <a:r>
              <a:rPr lang="ru-RU" dirty="0" smtClean="0"/>
              <a:t>Медсестра врачу: Боец </a:t>
            </a:r>
            <a:r>
              <a:rPr lang="ru-RU" dirty="0" smtClean="0"/>
              <a:t> Дима танкист</a:t>
            </a:r>
            <a:r>
              <a:rPr lang="ru-RU" dirty="0" smtClean="0"/>
              <a:t>, </a:t>
            </a:r>
            <a:r>
              <a:rPr lang="ru-RU" dirty="0" smtClean="0"/>
              <a:t>ожоги </a:t>
            </a:r>
            <a:r>
              <a:rPr lang="ru-RU" dirty="0" smtClean="0"/>
              <a:t>лица.</a:t>
            </a:r>
          </a:p>
          <a:p>
            <a:r>
              <a:rPr lang="ru-RU" dirty="0" smtClean="0"/>
              <a:t>Врач осматривает бойца, дает распоряжения медсестре. Бойцу оказывают медицинскую помощь.</a:t>
            </a:r>
          </a:p>
          <a:p>
            <a:r>
              <a:rPr lang="ru-RU" dirty="0" smtClean="0"/>
              <a:t>Медсестра врачу: Сержант </a:t>
            </a:r>
            <a:r>
              <a:rPr lang="ru-RU" dirty="0" smtClean="0"/>
              <a:t>Андрей пулевое </a:t>
            </a:r>
            <a:r>
              <a:rPr lang="ru-RU" dirty="0" smtClean="0"/>
              <a:t>ранение ноги.</a:t>
            </a:r>
          </a:p>
          <a:p>
            <a:r>
              <a:rPr lang="ru-RU" dirty="0" smtClean="0"/>
              <a:t>Врач осматривает рану </a:t>
            </a:r>
            <a:r>
              <a:rPr lang="ru-RU" dirty="0" smtClean="0"/>
              <a:t>и перевязывает.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Медсестра </a:t>
            </a:r>
            <a:r>
              <a:rPr lang="ru-RU" dirty="0" smtClean="0"/>
              <a:t>врачу: Капитан </a:t>
            </a:r>
            <a:r>
              <a:rPr lang="ru-RU" dirty="0" smtClean="0"/>
              <a:t>Денис ранение </a:t>
            </a:r>
            <a:r>
              <a:rPr lang="ru-RU" dirty="0" smtClean="0"/>
              <a:t>в живот. Врач осматривает бойца и </a:t>
            </a:r>
            <a:r>
              <a:rPr lang="ru-RU" dirty="0" smtClean="0"/>
              <a:t>перевязывает. </a:t>
            </a:r>
          </a:p>
          <a:p>
            <a:r>
              <a:rPr lang="ru-RU" dirty="0" smtClean="0"/>
              <a:t>Врач </a:t>
            </a:r>
            <a:r>
              <a:rPr lang="ru-RU" dirty="0" smtClean="0"/>
              <a:t>медсестрам: Скоро прибудет машина для доставки раненых в тыл. Прошу подготовить раненых и документы</a:t>
            </a:r>
            <a:r>
              <a:rPr lang="ru-RU" dirty="0" smtClean="0"/>
              <a:t>.</a:t>
            </a:r>
            <a:r>
              <a:rPr lang="ru-RU" dirty="0" smtClean="0"/>
              <a:t> Прибывает машина. Санитарки помогают раненым сесть в машину и машина уезжает в тыл.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6857999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71480" y="642910"/>
            <a:ext cx="578647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Гл. врач собирает медицинский персонал:</a:t>
            </a:r>
          </a:p>
          <a:p>
            <a:r>
              <a:rPr lang="ru-RU" dirty="0" smtClean="0"/>
              <a:t>Сегодня мы оказали медицинскую помощь раненым бойцам, прибывшим к нам с передовой и отправили их в тыл. Спасибо всем за работу. Сейчас нам необходимо готовится к приему новых раненых с передовой, прошу всех приступить к работе.</a:t>
            </a:r>
          </a:p>
          <a:p>
            <a:r>
              <a:rPr lang="ru-RU" dirty="0" smtClean="0"/>
              <a:t>Игра может повторится по желанию детей.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290" y="285720"/>
            <a:ext cx="635798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Игра «Российская Армия</a:t>
            </a:r>
            <a:r>
              <a:rPr lang="ru-RU" sz="2000" b="1" dirty="0" smtClean="0"/>
              <a:t>»</a:t>
            </a:r>
          </a:p>
          <a:p>
            <a:pPr algn="ctr"/>
            <a:endParaRPr lang="ru-RU" dirty="0" smtClean="0"/>
          </a:p>
          <a:p>
            <a:r>
              <a:rPr lang="ru-RU" b="1" dirty="0" smtClean="0"/>
              <a:t>Цель.</a:t>
            </a:r>
            <a:r>
              <a:rPr lang="ru-RU" dirty="0" smtClean="0"/>
              <a:t> Формирование умения творчески развивать сюжет игры. Формирование у дошкольников конкретных представлений о герое-воине, нравственной сущности его подвига во имя своей Родины. Обогащение знаний детей о подвиге воинов-танкистов и воинов-моряков в родном городе. Расширение представлений детей о типах военных кораблей: подводная лодка, крейсер, эсминец, авианосец, ракетный катер, </a:t>
            </a:r>
            <a:r>
              <a:rPr lang="ru-RU" dirty="0" err="1" smtClean="0"/>
              <a:t>танкодесантный</a:t>
            </a:r>
            <a:r>
              <a:rPr lang="ru-RU" dirty="0" smtClean="0"/>
              <a:t> корабль. Воспитание у детей чувства патриотизма, гордости за свою Родину, восхищения героизмом людей.</a:t>
            </a:r>
          </a:p>
          <a:p>
            <a:r>
              <a:rPr lang="ru-RU" b="1" dirty="0" smtClean="0"/>
              <a:t>Предметно-развивающая среда (оборудование): </a:t>
            </a:r>
            <a:r>
              <a:rPr lang="ru-RU" dirty="0" smtClean="0"/>
              <a:t> Строительный материал, пилотки, косынки, сумочки для медицинских сестер, мешочки с песком, шлемы, предметы-заместители.</a:t>
            </a:r>
          </a:p>
          <a:p>
            <a:r>
              <a:rPr lang="ru-RU" b="1" dirty="0" smtClean="0"/>
              <a:t>Игровые </a:t>
            </a:r>
            <a:r>
              <a:rPr lang="ru-RU" b="1" dirty="0" smtClean="0"/>
              <a:t>роли.</a:t>
            </a:r>
            <a:r>
              <a:rPr lang="ru-RU" dirty="0" smtClean="0"/>
              <a:t> Танкист, солдат, медсестра, капитан, матрос</a:t>
            </a:r>
            <a:r>
              <a:rPr lang="ru-RU" dirty="0" smtClean="0"/>
              <a:t>.</a:t>
            </a:r>
            <a:r>
              <a:rPr lang="ru-RU" b="1" dirty="0" smtClean="0"/>
              <a:t> Ход игры.</a:t>
            </a:r>
            <a:r>
              <a:rPr lang="ru-RU" dirty="0" smtClean="0"/>
              <a:t> Данная игра может быть представлена в различных вариантах: «Танкисты», «Боевая пехота», «Военные корабли» и т. д.</a:t>
            </a:r>
          </a:p>
          <a:p>
            <a:r>
              <a:rPr lang="ru-RU" dirty="0" smtClean="0"/>
              <a:t>   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</p:spPr>
      </p:pic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85728" y="214282"/>
            <a:ext cx="6357982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Сюжетно - ролевая игра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Разведчики и Пехотинцы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Формировать умение творчески развивать сюжет игры. Уточнить представления детей о Советской Армии, формировать у дошкольников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конкретные представления о солдатах, развивать двигательную активность, выносливость.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Материал: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мешочки с песком, шапочки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бинты для медсестёр, пилотки, дуги, лавочки.</a:t>
            </a:r>
          </a:p>
          <a:p>
            <a:r>
              <a:rPr lang="ru-RU" dirty="0" smtClean="0"/>
              <a:t> </a:t>
            </a:r>
            <a:r>
              <a:rPr lang="ru-RU" dirty="0" smtClean="0"/>
              <a:t>Ход игры:</a:t>
            </a:r>
          </a:p>
          <a:p>
            <a:r>
              <a:rPr lang="ru-RU" dirty="0" smtClean="0"/>
              <a:t>(В группу вносят конверт сложенный треугольником).</a:t>
            </a:r>
          </a:p>
          <a:p>
            <a:r>
              <a:rPr lang="ru-RU" dirty="0" smtClean="0"/>
              <a:t>Воспитатель  (читает письмо): Дорогие ребята! Пишет вам Незнайка.</a:t>
            </a:r>
            <a:br>
              <a:rPr lang="ru-RU" dirty="0" smtClean="0"/>
            </a:br>
            <a:r>
              <a:rPr lang="ru-RU" dirty="0" smtClean="0"/>
              <a:t>Ко мне в руки попало письмо, но я его не могу прочитать,  помогите, расшифруйте, потом мне ответите. Вы должны найти тайник.(В конверте вложен план-схема группы, стрелкой указан выход в приёмную за тем стрелка ведёт в фойе, в музыкальный зал.)</a:t>
            </a:r>
          </a:p>
          <a:p>
            <a:r>
              <a:rPr lang="ru-RU" dirty="0" smtClean="0"/>
              <a:t>Рассматриваем план-схему и идем по указанным стрелкам и приходим  к музыкальному залу (На дверях висит записка</a:t>
            </a:r>
            <a:r>
              <a:rPr lang="ru-RU" dirty="0" smtClean="0"/>
              <a:t>).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-</a:t>
            </a:r>
            <a:r>
              <a:rPr lang="ru-RU" dirty="0" smtClean="0"/>
              <a:t>Да </a:t>
            </a:r>
            <a:r>
              <a:rPr lang="ru-RU" dirty="0" smtClean="0"/>
              <a:t>тут записка (зачитывает)</a:t>
            </a:r>
          </a:p>
          <a:p>
            <a:r>
              <a:rPr lang="ru-RU" dirty="0" smtClean="0"/>
              <a:t>Для </a:t>
            </a:r>
            <a:r>
              <a:rPr lang="ru-RU" dirty="0" smtClean="0"/>
              <a:t>того чтоб найти тайник, надо выполнить задания, да непростые, а солдатские.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290" y="214282"/>
            <a:ext cx="642942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-Ребята,  какие рода войск  вы знаете?  (разведчики, пехотинцы, пограничники, танкисты, артиллеристы, моряки, летчики).  Какие по характеру  должны быть солдаты  (смелые, внимательные, сильные, выносливые</a:t>
            </a:r>
            <a:r>
              <a:rPr lang="ru-RU" dirty="0" smtClean="0"/>
              <a:t>).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Чтобы </a:t>
            </a:r>
            <a:r>
              <a:rPr lang="ru-RU" dirty="0" smtClean="0"/>
              <a:t>защищать нашу Родину все мужчины должны служить в армии и быть достойными защитниками своего Отечества. </a:t>
            </a:r>
          </a:p>
          <a:p>
            <a:r>
              <a:rPr lang="ru-RU" dirty="0" smtClean="0"/>
              <a:t>Давайте мы с вами поиграем в солдат, будем учиться быть достойными защитниками нашей </a:t>
            </a:r>
            <a:r>
              <a:rPr lang="ru-RU" dirty="0" smtClean="0"/>
              <a:t>Родины</a:t>
            </a:r>
            <a:r>
              <a:rPr lang="ru-RU" dirty="0" smtClean="0"/>
              <a:t>. Сегодня вы будете «Пехотинцами» и «Разведчиками», а девочки будут медсестрами.  Я буду главнокомандующим, вы должны подчиняться мне. (Дети делятся на две команды:«Пехотинцы» и  «Разведчики»).</a:t>
            </a:r>
          </a:p>
          <a:p>
            <a:r>
              <a:rPr lang="ru-RU" dirty="0" smtClean="0"/>
              <a:t>Назначаю двух командиров</a:t>
            </a:r>
            <a:r>
              <a:rPr lang="ru-RU" dirty="0" smtClean="0"/>
              <a:t>.</a:t>
            </a:r>
            <a:r>
              <a:rPr lang="ru-RU" dirty="0" smtClean="0"/>
              <a:t>  </a:t>
            </a:r>
          </a:p>
          <a:p>
            <a:r>
              <a:rPr lang="ru-RU" dirty="0" smtClean="0"/>
              <a:t>- Слушайте </a:t>
            </a:r>
            <a:r>
              <a:rPr lang="ru-RU" dirty="0" smtClean="0"/>
              <a:t>мое задание </a:t>
            </a:r>
            <a:br>
              <a:rPr lang="ru-RU" dirty="0" smtClean="0"/>
            </a:br>
            <a:r>
              <a:rPr lang="ru-RU" b="1" dirty="0" smtClean="0"/>
              <a:t>1</a:t>
            </a:r>
            <a:r>
              <a:rPr lang="ru-RU" b="1" dirty="0" smtClean="0"/>
              <a:t>. </a:t>
            </a:r>
            <a:r>
              <a:rPr lang="ru-RU" dirty="0" smtClean="0"/>
              <a:t>«</a:t>
            </a:r>
            <a:r>
              <a:rPr lang="ru-RU" dirty="0" smtClean="0"/>
              <a:t>Пролезь в тоннель»  (через дуги)</a:t>
            </a:r>
            <a:br>
              <a:rPr lang="ru-RU" dirty="0" smtClean="0"/>
            </a:br>
            <a:r>
              <a:rPr lang="ru-RU" b="1" dirty="0" smtClean="0"/>
              <a:t>2</a:t>
            </a:r>
            <a:r>
              <a:rPr lang="ru-RU" b="1" dirty="0" smtClean="0"/>
              <a:t>. </a:t>
            </a:r>
            <a:r>
              <a:rPr lang="ru-RU" dirty="0" smtClean="0"/>
              <a:t>Меткий </a:t>
            </a:r>
            <a:r>
              <a:rPr lang="ru-RU" dirty="0" smtClean="0"/>
              <a:t>стрелок» (метание мешочков с песком в цель)</a:t>
            </a:r>
          </a:p>
          <a:p>
            <a:pPr>
              <a:buFontTx/>
              <a:buChar char="-"/>
            </a:pPr>
            <a:r>
              <a:rPr lang="ru-RU" dirty="0" smtClean="0"/>
              <a:t>У </a:t>
            </a:r>
            <a:r>
              <a:rPr lang="ru-RU" dirty="0" smtClean="0"/>
              <a:t>нас появились раненые. Срочно требуется перенести  раненых в </a:t>
            </a:r>
            <a:r>
              <a:rPr lang="ru-RU" dirty="0" err="1" smtClean="0"/>
              <a:t>медчасть</a:t>
            </a:r>
            <a:r>
              <a:rPr lang="ru-RU" dirty="0" smtClean="0"/>
              <a:t>. (Дети преодолевают следующее задание</a:t>
            </a:r>
            <a:r>
              <a:rPr lang="ru-RU" dirty="0" smtClean="0"/>
              <a:t>).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b="1" dirty="0" smtClean="0"/>
              <a:t>3.  </a:t>
            </a:r>
            <a:r>
              <a:rPr lang="ru-RU" dirty="0" smtClean="0"/>
              <a:t>«Перенеси раненого на носилках» (раненый-кукла)</a:t>
            </a:r>
          </a:p>
          <a:p>
            <a:r>
              <a:rPr lang="ru-RU" b="1" dirty="0" smtClean="0"/>
              <a:t>4</a:t>
            </a:r>
            <a:r>
              <a:rPr lang="ru-RU" b="1" dirty="0" smtClean="0"/>
              <a:t>. </a:t>
            </a:r>
            <a:r>
              <a:rPr lang="ru-RU" dirty="0" smtClean="0"/>
              <a:t>«</a:t>
            </a:r>
            <a:r>
              <a:rPr lang="ru-RU" dirty="0" smtClean="0"/>
              <a:t>Помоги раненому»  Задание для «медсестёр» (одеть эластичный  бинт на руку).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 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</p:spPr>
      </p:pic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85728" y="214282"/>
            <a:ext cx="635798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ru-RU" b="1" dirty="0" smtClean="0"/>
              <a:t>5. </a:t>
            </a:r>
            <a:r>
              <a:rPr lang="ru-RU" dirty="0" smtClean="0"/>
              <a:t>«Перейди мост» (дети идут по скамье друг за другом). </a:t>
            </a:r>
          </a:p>
          <a:p>
            <a:r>
              <a:rPr lang="ru-RU" dirty="0" smtClean="0"/>
              <a:t>Дети проходят и находят тайник.   (В конце скамейки коробок (это тайник) в нем конструктор и записка)                   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Ребята мы нашли тайник. Давайте посмотрим, что в нем. (В тайнике находят конструктор).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 для командиров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Собери автомат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(из конструктора)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Молодцы ребята вы отлично справились с заданиями. Вы заслужили награды (медали). Для вручения наград команды строятся в шеренгу и под музыку командующий вручают медали.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8" y="285719"/>
            <a:ext cx="6215106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Игра «Летчики» </a:t>
            </a:r>
            <a:endParaRPr lang="ru-RU" sz="2000" b="1" dirty="0" smtClean="0"/>
          </a:p>
          <a:p>
            <a:endParaRPr lang="ru-RU" b="1" dirty="0" smtClean="0"/>
          </a:p>
          <a:p>
            <a:r>
              <a:rPr lang="ru-RU" b="1" dirty="0" smtClean="0"/>
              <a:t>Цель</a:t>
            </a:r>
            <a:r>
              <a:rPr lang="ru-RU" b="1" dirty="0" smtClean="0"/>
              <a:t>. </a:t>
            </a:r>
            <a:r>
              <a:rPr lang="ru-RU" dirty="0" smtClean="0"/>
              <a:t>Формирование умения творчески развивать сюжет игры. Закрепление знаний о воздушном транспорте. Расширение знаний о работе летчиков. Знакомство ребят с работой аэропорта. </a:t>
            </a:r>
            <a:endParaRPr lang="ru-RU" dirty="0" smtClean="0"/>
          </a:p>
          <a:p>
            <a:r>
              <a:rPr lang="ru-RU" b="1" dirty="0" smtClean="0"/>
              <a:t>Игровой </a:t>
            </a:r>
            <a:r>
              <a:rPr lang="ru-RU" b="1" dirty="0" smtClean="0"/>
              <a:t>материал. </a:t>
            </a:r>
            <a:r>
              <a:rPr lang="ru-RU" dirty="0" smtClean="0"/>
              <a:t>Строительный материал, игрушка-самолет, пропеллер, крылья, куклы, предметы-заместители. Игровые роли. Летчик, стюардесса, контролер, пассажиры. </a:t>
            </a:r>
            <a:r>
              <a:rPr lang="ru-RU" u="sng" dirty="0" smtClean="0"/>
              <a:t>Ход игры. </a:t>
            </a:r>
            <a:endParaRPr lang="ru-RU" u="sng" dirty="0" smtClean="0"/>
          </a:p>
          <a:p>
            <a:r>
              <a:rPr lang="ru-RU" dirty="0" smtClean="0"/>
              <a:t>Педагогу </a:t>
            </a:r>
            <a:r>
              <a:rPr lang="ru-RU" dirty="0" smtClean="0"/>
              <a:t>совместно с детьми надо сделать из картона пропеллер и крылья для самолета, шлем и очки для летчика. Соорудив самолет из стульев, надо прикрепить к нему крылья и пропеллер. Затем летчик в шлеме и очках с помощью воспитателя заводит мотор и готовит самолет к полету. Пассажиры собираются в дрогу: они одевают детей, пакуют вещи, покупают еду, приобретают билеты на самолет, едут в аэропорт. Там контролер проверяет у пассажиров билеты, помогает разместиться в самолете. По сигналу педагога самолет поднимается в воздух. Во время полета пассажиры едят, кормят детей, смотрят в окна, рассматривают предлагаемые им книги и т. д. Стюардесса им помогает, отвечает на вопросы. Во время посадки летчик осматривает самолет, мотор, заправляет самолет бензином, заводит мотор и ведет свой самолет дальше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8" y="285720"/>
            <a:ext cx="6357982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Игра «Пограничники». </a:t>
            </a:r>
          </a:p>
          <a:p>
            <a:pPr algn="ctr"/>
            <a:endParaRPr lang="ru-RU" b="1" dirty="0" smtClean="0"/>
          </a:p>
          <a:p>
            <a:r>
              <a:rPr lang="ru-RU" b="1" dirty="0" smtClean="0"/>
              <a:t>Цель</a:t>
            </a:r>
            <a:r>
              <a:rPr lang="ru-RU" b="1" dirty="0" smtClean="0"/>
              <a:t>. </a:t>
            </a:r>
            <a:r>
              <a:rPr lang="ru-RU" dirty="0" smtClean="0"/>
              <a:t>Способствование военно-патриотической подготовке дошкольников. Воспитание у них смелости и выносливости. </a:t>
            </a:r>
            <a:r>
              <a:rPr lang="ru-RU" b="1" dirty="0" smtClean="0"/>
              <a:t>Игровой материал. </a:t>
            </a:r>
            <a:r>
              <a:rPr lang="ru-RU" dirty="0" smtClean="0"/>
              <a:t>Игрушки: пистолеты, автоматы; погоны, знаки различия, палатка (для оборудования санчасти), санитарные сумки, бинт, вата, фляжка, телефон, бинокли, котел, кружки. </a:t>
            </a:r>
            <a:endParaRPr lang="ru-RU" dirty="0" smtClean="0"/>
          </a:p>
          <a:p>
            <a:r>
              <a:rPr lang="ru-RU" b="1" dirty="0" smtClean="0"/>
              <a:t>Игровые </a:t>
            </a:r>
            <a:r>
              <a:rPr lang="ru-RU" b="1" dirty="0" smtClean="0"/>
              <a:t>роли. </a:t>
            </a:r>
            <a:r>
              <a:rPr lang="ru-RU" dirty="0" smtClean="0"/>
              <a:t>Командующий армией, командир заставы и наряда, шпионы, разведчики, связные, снайперы, врач, санитарки, рядовые пограничники, повар и др. </a:t>
            </a:r>
            <a:endParaRPr lang="ru-RU" dirty="0" smtClean="0"/>
          </a:p>
          <a:p>
            <a:r>
              <a:rPr lang="ru-RU" u="sng" dirty="0" smtClean="0"/>
              <a:t>Ход </a:t>
            </a:r>
            <a:r>
              <a:rPr lang="ru-RU" u="sng" dirty="0" smtClean="0"/>
              <a:t>игры. </a:t>
            </a:r>
            <a:endParaRPr lang="ru-RU" u="sng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целях создания интереса к игре педагог может провести беседы с детьми на военную тематику, типа «Как пограничники охраняют границу?», «Что делает командир (разведчик, снайпер)?», организовать встречу с пограничником, который расскажет ребятам о своей службе, ответит на все интересующие их вопросы. Затем с ребятами можно прочитать насколько рассказов о границе и о людях, ее защищающих, посмотреть фрагменты фильма о пограничниках, предложить сделать зарисовки на тему «Граница», также можно выучить и инсценировать песни о пограничниках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57166" y="285720"/>
            <a:ext cx="6215106" cy="12034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ОГЛАВЛЕНИЕ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 </a:t>
            </a:r>
            <a:r>
              <a:rPr lang="ru-RU" sz="2800" dirty="0" smtClean="0">
                <a:ea typeface="Calibri" pitchFamily="34" charset="0"/>
                <a:cs typeface="Times New Roman" pitchFamily="18" charset="0"/>
              </a:rPr>
              <a:t>Сюжетно– ролевая игра «Военная»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AutoNum type="arabicPeriod" startAt="2"/>
            </a:pPr>
            <a:r>
              <a:rPr lang="ru-RU" sz="2800" dirty="0" smtClean="0"/>
              <a:t>Сюжетно-ролевая </a:t>
            </a:r>
            <a:r>
              <a:rPr lang="ru-RU" sz="2800" dirty="0" smtClean="0"/>
              <a:t>игра </a:t>
            </a:r>
            <a:r>
              <a:rPr lang="ru-RU" sz="2800" i="1" dirty="0" smtClean="0"/>
              <a:t>«Моряки»</a:t>
            </a:r>
            <a:r>
              <a:rPr lang="ru-RU" sz="2800" dirty="0" smtClean="0"/>
              <a:t> </a:t>
            </a:r>
            <a:endParaRPr lang="ru-RU" sz="2800" dirty="0" smtClean="0"/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ru-RU" sz="2800" dirty="0" smtClean="0"/>
              <a:t>Сюжетно - ролевая игра </a:t>
            </a:r>
            <a:r>
              <a:rPr lang="ru-RU" sz="2800" i="1" dirty="0" smtClean="0"/>
              <a:t>«Госпиталь</a:t>
            </a:r>
            <a:r>
              <a:rPr lang="ru-RU" sz="2800" i="1" dirty="0" smtClean="0"/>
              <a:t>»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ru-RU" sz="2800" dirty="0" smtClean="0"/>
              <a:t>Игра «Российская Армия</a:t>
            </a:r>
            <a:r>
              <a:rPr lang="ru-RU" sz="2800" dirty="0" smtClean="0"/>
              <a:t>»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ru-RU" sz="2800" dirty="0" smtClean="0">
                <a:ea typeface="Calibri" pitchFamily="34" charset="0"/>
                <a:cs typeface="Times New Roman" pitchFamily="18" charset="0"/>
              </a:rPr>
              <a:t>Сюжетно </a:t>
            </a:r>
            <a:r>
              <a:rPr lang="ru-RU" sz="2800" dirty="0" smtClean="0">
                <a:ea typeface="Calibri" pitchFamily="34" charset="0"/>
                <a:cs typeface="Times New Roman" pitchFamily="18" charset="0"/>
              </a:rPr>
              <a:t>- ролевая игра «Разведчики и Пехотинцы</a:t>
            </a:r>
            <a:r>
              <a:rPr lang="ru-RU" sz="2800" dirty="0" smtClean="0">
                <a:ea typeface="Calibri" pitchFamily="34" charset="0"/>
                <a:cs typeface="Times New Roman" pitchFamily="18" charset="0"/>
              </a:rPr>
              <a:t>»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ru-RU" sz="2800" dirty="0" smtClean="0"/>
              <a:t>Игра «Летчики» </a:t>
            </a:r>
            <a:endParaRPr lang="ru-RU" sz="2800" dirty="0" smtClean="0">
              <a:ea typeface="Calibri" pitchFamily="34" charset="0"/>
              <a:cs typeface="Times New Roman" pitchFamily="18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ru-RU" sz="2800" dirty="0" smtClean="0"/>
              <a:t>Игра «Пограничники». </a:t>
            </a:r>
            <a:endParaRPr lang="ru-RU" sz="2800" dirty="0" smtClean="0"/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ru-RU" sz="2800" dirty="0" smtClean="0"/>
              <a:t>Сюжетно-ролевая игра «Наши защитники».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endParaRPr lang="ru-RU" sz="2400" b="1" dirty="0" smtClean="0"/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endParaRPr lang="ru-RU" sz="2400" b="1" dirty="0" smtClean="0"/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endParaRPr lang="ru-RU" b="1" dirty="0" smtClean="0">
              <a:ea typeface="Calibri" pitchFamily="34" charset="0"/>
              <a:cs typeface="Times New Roman" pitchFamily="18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endParaRPr lang="ru-RU" b="1" dirty="0" smtClean="0"/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endParaRPr lang="ru-RU" b="1" dirty="0" smtClean="0"/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endParaRPr lang="ru-RU" b="1" i="1" dirty="0" smtClean="0"/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AutoNum type="arabicPeriod" startAt="2"/>
            </a:pPr>
            <a:endParaRPr lang="ru-RU" b="1" dirty="0" smtClean="0"/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AutoNum type="arabicPeriod" startAt="2"/>
            </a:pPr>
            <a:endParaRPr lang="ru-RU" b="1" dirty="0" smtClean="0"/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2020г.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290" y="214282"/>
            <a:ext cx="642942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Следующим этапом при подготовке к игре может быть предложение провести маневры перед игрой (военно-спортивную подготовку), метание в цель, изучение простейших топографических знаков, построение по сигналу тревоги, перевязку раненых, упражнения на наблюдательность, переход по бревну, ползание по-пластунски и т. п.). Сначала маневры проводятся в форме упражнений, затем воспитатель организует </a:t>
            </a:r>
            <a:r>
              <a:rPr lang="ru-RU" dirty="0" err="1" smtClean="0"/>
              <a:t>военно</a:t>
            </a:r>
            <a:r>
              <a:rPr lang="ru-RU" dirty="0" smtClean="0"/>
              <a:t>- спортивную эстафету. Ребята выполняют задания, соревнуются в силе, ловкости, меткости. Воспитатель может предложить детям провести соревнование двух «погранзастав» по выполнению заданий: «Обнаружить и задержать нарушителя границы», «Доставить срочный пакет», «Расшифровать срочное донесение» (в виде ребуса) и т. д. Пограничников командир выводит на открытое место рядом с границей (проведенная красным мелом линия на асфальте) и говорит: «Нам доверено охранять границу. Стало известно, что в нашу сторону идут несколько нарушителей. Наша задача — задержать их. Знайте: враг хитер, будет умело маскироваться». Затем вдоль границы зашагали патрули, они оглядываются по сторонам, прислушиваются к шорохам. У разведчиков свое боевое задание. Командир ведет их по дорожке и говорит: «Идите и все по пути запоминайте. Пройдете десять шагов и возвращайтесь обратно, чтобы доложить мне, что увидели и услышали. Потом снова идите той же дорогой и смотрите в оба: все ли на ней так, как было. Разведчику нужен зоркий глаз!»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290" y="285720"/>
            <a:ext cx="642942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Снайперы в другой стороне площадки соревнуются в меткости. Педагог ставит </a:t>
            </a:r>
            <a:r>
              <a:rPr lang="ru-RU" dirty="0" smtClean="0"/>
              <a:t>щит мишень</a:t>
            </a:r>
            <a:r>
              <a:rPr lang="ru-RU" dirty="0" smtClean="0"/>
              <a:t>. Каждый снайпер получает по полмешка боеприпасов - еловых шишек. Командир дает задание стрелять по-разному: с места, с разбега, лежа, с колена. Шпионы идут на свою территорию и выбирают место для вылазки. Санчасть готовится к приему раненых и отправляет несколько санитарок на границу - подбирать раненых и оказывать им первую помощь. Когда все участники игры займут свои места, воспитатель дает команду горнисту — это сигнал о том, что граница на замке. Нарушители могут начинать вылазку. После этого пограничники обнаруживают шпионов, начинается стрельба, погоня; появляются раненые - их подбирают санитарки и оказывают первую помощь. Пограничники ловят нарушителей границы, доставляют их в штаб к командиру, где он с ними беседует. По окончании игры командующий армией зачитывает приказ: «Всем бойцам, участвовавшим в боевой операции, за ловкость, смелость, находчивость объявляется благодарность. Приказываю всех без исключения бойцов наградить медалями»;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 smtClean="0"/>
              <a:t>последующем проведении игры можно расширять сюжет. При обсуждении сюжетов проведенных игр педагог должен обращать внимание на умение детей самостоятельно описывать события, выражая собственное отношение к героям и их поступкам.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8" y="285720"/>
            <a:ext cx="628654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Сюжетно-ролевая игра</a:t>
            </a:r>
            <a:r>
              <a:rPr lang="ru-RU" sz="2000" dirty="0" smtClean="0"/>
              <a:t> «</a:t>
            </a:r>
            <a:r>
              <a:rPr lang="ru-RU" sz="2000" b="1" dirty="0" smtClean="0"/>
              <a:t>наши защитники</a:t>
            </a:r>
            <a:r>
              <a:rPr lang="ru-RU" sz="2000" dirty="0" smtClean="0"/>
              <a:t>».</a:t>
            </a:r>
          </a:p>
          <a:p>
            <a:endParaRPr lang="ru-RU" dirty="0" smtClean="0"/>
          </a:p>
          <a:p>
            <a:r>
              <a:rPr lang="ru-RU" b="1" dirty="0" smtClean="0"/>
              <a:t>Цель:</a:t>
            </a:r>
            <a:r>
              <a:rPr lang="ru-RU" dirty="0" smtClean="0"/>
              <a:t> Учить детей в игре подчиняться определенным </a:t>
            </a:r>
            <a:r>
              <a:rPr lang="ru-RU" dirty="0" err="1" smtClean="0"/>
              <a:t>правилам,воспитывать</a:t>
            </a:r>
            <a:r>
              <a:rPr lang="ru-RU" dirty="0" smtClean="0"/>
              <a:t> волевые качества, умение играть в </a:t>
            </a:r>
            <a:r>
              <a:rPr lang="ru-RU" dirty="0" err="1" smtClean="0"/>
              <a:t>коллективе.Закрепить</a:t>
            </a:r>
            <a:r>
              <a:rPr lang="ru-RU" dirty="0" smtClean="0"/>
              <a:t> знания детей о Великой Отечественной войне, </a:t>
            </a:r>
            <a:r>
              <a:rPr lang="ru-RU" dirty="0" err="1" smtClean="0"/>
              <a:t>праздникеПобеды</a:t>
            </a:r>
            <a:r>
              <a:rPr lang="ru-RU" dirty="0" smtClean="0"/>
              <a:t>. Воспитывать интерес и желание быть достойными защитниками своей Родины.</a:t>
            </a:r>
          </a:p>
          <a:p>
            <a:r>
              <a:rPr lang="ru-RU" b="1" dirty="0" smtClean="0"/>
              <a:t>Задачи:</a:t>
            </a:r>
            <a:endParaRPr lang="ru-RU" dirty="0" smtClean="0"/>
          </a:p>
          <a:p>
            <a:r>
              <a:rPr lang="ru-RU" dirty="0" smtClean="0"/>
              <a:t>1. Помочь создать в группе сюжетно- игровую обстановку.</a:t>
            </a:r>
          </a:p>
          <a:p>
            <a:r>
              <a:rPr lang="ru-RU" dirty="0" smtClean="0"/>
              <a:t>2. Формировать у детей умение играть по собственному замыслу, стимулировать творческую активность детей в игре.</a:t>
            </a:r>
          </a:p>
          <a:p>
            <a:r>
              <a:rPr lang="ru-RU" dirty="0" smtClean="0"/>
              <a:t>3. Формировать дружеские взаимоотношения в игре, чувство гуманизма, активности, ответственности, дружелюбия</a:t>
            </a:r>
            <a:r>
              <a:rPr lang="ru-RU" dirty="0" smtClean="0"/>
              <a:t>.</a:t>
            </a:r>
            <a:r>
              <a:rPr lang="ru-RU" b="1" dirty="0" smtClean="0"/>
              <a:t> </a:t>
            </a:r>
            <a:endParaRPr lang="ru-RU" b="1" dirty="0" smtClean="0"/>
          </a:p>
          <a:p>
            <a:r>
              <a:rPr lang="ru-RU" b="1" u="sng" dirty="0" smtClean="0"/>
              <a:t>Ход </a:t>
            </a:r>
            <a:r>
              <a:rPr lang="ru-RU" b="1" u="sng" dirty="0" smtClean="0"/>
              <a:t>игры:</a:t>
            </a:r>
            <a:endParaRPr lang="ru-RU" u="sng" dirty="0" smtClean="0"/>
          </a:p>
          <a:p>
            <a:r>
              <a:rPr lang="ru-RU" u="sng" dirty="0" smtClean="0"/>
              <a:t>Воспитатель</a:t>
            </a:r>
            <a:r>
              <a:rPr lang="ru-RU" dirty="0" smtClean="0"/>
              <a:t>: рассказывает детям о том, что много лет назад так же мирно жили люди. Пахали землю, сеяли хлеб, дети играли и учились, взрослые работали, чтобы преображалась наша Земля, </a:t>
            </a:r>
            <a:r>
              <a:rPr lang="ru-RU" i="1" dirty="0" smtClean="0"/>
              <a:t>(показывает картины, иллюстрации с эпизодами мирной жизни)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одно прекрасное июньское утро на мирные города нашей Родины стали падать бомбы - пришла война, которая принесла много горя. </a:t>
            </a:r>
            <a:r>
              <a:rPr lang="ru-RU" i="1" dirty="0" smtClean="0"/>
              <a:t>(иллюстрации)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8" y="214282"/>
            <a:ext cx="635798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Весь народ встал на защиту Родины. В тяжелых боях с врагом наша армия победила. Прогнала фашистов захватчиков. Много наших солдат не вернулось домой, они погибли. В память об этой войне с немецкими захватчиками воздвигнуто много памятников в разных городах и поселках. У нас в городе тоже есть такой памятник, </a:t>
            </a:r>
            <a:r>
              <a:rPr lang="ru-RU" i="1" dirty="0" smtClean="0"/>
              <a:t>(смотрят фотографию</a:t>
            </a:r>
            <a:r>
              <a:rPr lang="ru-RU" i="1" dirty="0" smtClean="0"/>
              <a:t>)</a:t>
            </a:r>
            <a:r>
              <a:rPr lang="ru-RU" dirty="0" smtClean="0"/>
              <a:t>.</a:t>
            </a:r>
            <a:r>
              <a:rPr lang="ru-RU" dirty="0" smtClean="0"/>
              <a:t> Чтобы защищать нашу Родину все мужчины должны служить в армии и быть достойными защитниками своего Отечества. Вопросы </a:t>
            </a:r>
            <a:r>
              <a:rPr lang="ru-RU" u="sng" dirty="0" smtClean="0"/>
              <a:t>детям</a:t>
            </a:r>
            <a:r>
              <a:rPr lang="ru-RU" dirty="0" smtClean="0"/>
              <a:t>:</a:t>
            </a:r>
          </a:p>
          <a:p>
            <a:r>
              <a:rPr lang="ru-RU" dirty="0" smtClean="0"/>
              <a:t>1. Какой великий праздник отмечает наша страна и все мы 9 мая?</a:t>
            </a:r>
          </a:p>
          <a:p>
            <a:r>
              <a:rPr lang="ru-RU" dirty="0" smtClean="0"/>
              <a:t>2. Каких воинов российской армии вы знаете </a:t>
            </a:r>
            <a:r>
              <a:rPr lang="ru-RU" i="1" dirty="0" smtClean="0"/>
              <a:t>(солдаты, моряки, лётчики)</a:t>
            </a:r>
            <a:r>
              <a:rPr lang="ru-RU" dirty="0" smtClean="0"/>
              <a:t>. Давайте мы с вами поиграем в военных, будем учиться быть </a:t>
            </a:r>
            <a:r>
              <a:rPr lang="ru-RU" dirty="0" err="1" smtClean="0"/>
              <a:t>достойнымизащитниками</a:t>
            </a:r>
            <a:r>
              <a:rPr lang="ru-RU" dirty="0" smtClean="0"/>
              <a:t> нашей Родины, предлагает детям надеть атрибуты военной формы </a:t>
            </a:r>
            <a:r>
              <a:rPr lang="ru-RU" i="1" dirty="0" smtClean="0"/>
              <a:t>(бескозырки)</a:t>
            </a:r>
            <a:endParaRPr lang="ru-RU" dirty="0" smtClean="0"/>
          </a:p>
          <a:p>
            <a:r>
              <a:rPr lang="ru-RU" dirty="0" smtClean="0"/>
              <a:t>Сегодня вы будите моряками, а я ваш капитан. И все вместе мы отправимся в дальнее путешествие по морю в страну </a:t>
            </a:r>
            <a:r>
              <a:rPr lang="ru-RU" dirty="0" err="1" smtClean="0"/>
              <a:t>Спортландию</a:t>
            </a:r>
            <a:r>
              <a:rPr lang="ru-RU" dirty="0" smtClean="0"/>
              <a:t>!</a:t>
            </a:r>
          </a:p>
          <a:p>
            <a:r>
              <a:rPr lang="ru-RU" u="sng" dirty="0" smtClean="0"/>
              <a:t>Капитан</a:t>
            </a:r>
            <a:r>
              <a:rPr lang="ru-RU" dirty="0" smtClean="0"/>
              <a:t>: Лево руля! Поднять якорь! Мы отправляемся в море для подготовки к боевым учениям. Песню начинай! Песня </a:t>
            </a:r>
            <a:r>
              <a:rPr lang="ru-RU" i="1" dirty="0" smtClean="0"/>
              <a:t>«Мы солдаты»</a:t>
            </a:r>
            <a:r>
              <a:rPr lang="ru-RU" dirty="0" smtClean="0"/>
              <a:t>. </a:t>
            </a:r>
            <a:r>
              <a:rPr lang="ru-RU" u="sng" dirty="0" smtClean="0"/>
              <a:t>Капитан</a:t>
            </a:r>
            <a:r>
              <a:rPr lang="ru-RU" dirty="0" smtClean="0"/>
              <a:t>: Право руля! Мы причалили к пристани. Спустить якоря!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8" y="214282"/>
            <a:ext cx="635798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 берегу мы проводим спортивные учения. Чтобы быть сильным и отважным надо заниматься спортом. Занятия</a:t>
            </a:r>
          </a:p>
          <a:p>
            <a:r>
              <a:rPr lang="ru-RU" b="1" dirty="0" smtClean="0"/>
              <a:t>1 </a:t>
            </a:r>
            <a:r>
              <a:rPr lang="ru-RU" b="1" dirty="0" smtClean="0"/>
              <a:t>. </a:t>
            </a:r>
            <a:r>
              <a:rPr lang="ru-RU" dirty="0" smtClean="0"/>
              <a:t>Спортивное </a:t>
            </a:r>
            <a:r>
              <a:rPr lang="ru-RU" dirty="0" smtClean="0"/>
              <a:t>упражнение </a:t>
            </a:r>
            <a:r>
              <a:rPr lang="ru-RU" i="1" dirty="0" smtClean="0"/>
              <a:t>«Кто быстрей проползёт по скамейке»</a:t>
            </a:r>
            <a:r>
              <a:rPr lang="ru-RU" dirty="0" smtClean="0"/>
              <a:t>,</a:t>
            </a:r>
          </a:p>
          <a:p>
            <a:r>
              <a:rPr lang="ru-RU" b="1" dirty="0" smtClean="0"/>
              <a:t>2</a:t>
            </a:r>
            <a:r>
              <a:rPr lang="ru-RU" b="1" dirty="0" smtClean="0"/>
              <a:t>.  </a:t>
            </a:r>
            <a:r>
              <a:rPr lang="ru-RU" dirty="0" smtClean="0"/>
              <a:t>Физические упражнения </a:t>
            </a:r>
            <a:r>
              <a:rPr lang="ru-RU" i="1" dirty="0" smtClean="0"/>
              <a:t>«Отбивание мяча о пол»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3. </a:t>
            </a:r>
            <a:r>
              <a:rPr lang="ru-RU" b="1" dirty="0" smtClean="0"/>
              <a:t> </a:t>
            </a:r>
            <a:r>
              <a:rPr lang="ru-RU" dirty="0" smtClean="0"/>
              <a:t>Спортивное </a:t>
            </a:r>
            <a:r>
              <a:rPr lang="ru-RU" dirty="0" smtClean="0"/>
              <a:t>упражнение </a:t>
            </a:r>
            <a:r>
              <a:rPr lang="ru-RU" i="1" dirty="0" smtClean="0"/>
              <a:t>«Перетяни канат»</a:t>
            </a:r>
            <a:endParaRPr lang="ru-RU" dirty="0" smtClean="0"/>
          </a:p>
          <a:p>
            <a:r>
              <a:rPr lang="ru-RU" u="sng" dirty="0" smtClean="0"/>
              <a:t>Капитан</a:t>
            </a:r>
            <a:r>
              <a:rPr lang="ru-RU" dirty="0" smtClean="0"/>
              <a:t>: Лево руля! Поднять якоря! Отдать швартовы! Мы отправляемся в страну </a:t>
            </a:r>
            <a:r>
              <a:rPr lang="ru-RU" i="1" dirty="0" smtClean="0"/>
              <a:t>«Загадок и отгадок»</a:t>
            </a:r>
            <a:r>
              <a:rPr lang="ru-RU" dirty="0" smtClean="0"/>
              <a:t>, т. к. военные должны быть грамотными и смекалистыми людьми.</a:t>
            </a:r>
          </a:p>
          <a:p>
            <a:r>
              <a:rPr lang="ru-RU" dirty="0" smtClean="0"/>
              <a:t>Отгадывание загадок на военную тематику.</a:t>
            </a:r>
          </a:p>
          <a:p>
            <a:r>
              <a:rPr lang="ru-RU" b="1" dirty="0" smtClean="0"/>
              <a:t>Загадки</a:t>
            </a:r>
          </a:p>
          <a:p>
            <a:r>
              <a:rPr lang="ru-RU" dirty="0" smtClean="0"/>
              <a:t>1. Подрасту, и вслед за </a:t>
            </a:r>
            <a:r>
              <a:rPr lang="ru-RU" dirty="0" smtClean="0"/>
              <a:t>братом Тоже </a:t>
            </a:r>
            <a:r>
              <a:rPr lang="ru-RU" dirty="0" smtClean="0"/>
              <a:t>буду я солдатом,</a:t>
            </a:r>
          </a:p>
          <a:p>
            <a:r>
              <a:rPr lang="ru-RU" dirty="0" smtClean="0"/>
              <a:t>Буду помогать </a:t>
            </a:r>
            <a:r>
              <a:rPr lang="ru-RU" dirty="0" smtClean="0"/>
              <a:t>ему Охранять </a:t>
            </a:r>
            <a:r>
              <a:rPr lang="ru-RU" dirty="0" smtClean="0"/>
              <a:t>свою. </a:t>
            </a:r>
            <a:r>
              <a:rPr lang="ru-RU" i="1" dirty="0" smtClean="0"/>
              <a:t>(страну)</a:t>
            </a:r>
            <a:endParaRPr lang="ru-RU" dirty="0" smtClean="0"/>
          </a:p>
          <a:p>
            <a:r>
              <a:rPr lang="ru-RU" dirty="0" smtClean="0"/>
              <a:t>2. Моряком ты можешь стать</a:t>
            </a:r>
            <a:r>
              <a:rPr lang="ru-RU" dirty="0" smtClean="0"/>
              <a:t>, Чтоб </a:t>
            </a:r>
            <a:r>
              <a:rPr lang="ru-RU" dirty="0" smtClean="0"/>
              <a:t>границу охранять</a:t>
            </a:r>
          </a:p>
          <a:p>
            <a:r>
              <a:rPr lang="ru-RU" dirty="0" smtClean="0"/>
              <a:t>И служить не на </a:t>
            </a:r>
            <a:r>
              <a:rPr lang="ru-RU" dirty="0" smtClean="0"/>
              <a:t>земле, А </a:t>
            </a:r>
            <a:r>
              <a:rPr lang="ru-RU" dirty="0" smtClean="0"/>
              <a:t>на военном</a:t>
            </a:r>
            <a:r>
              <a:rPr lang="ru-RU" dirty="0" smtClean="0"/>
              <a:t>. </a:t>
            </a:r>
            <a:r>
              <a:rPr lang="ru-RU" i="1" dirty="0" smtClean="0"/>
              <a:t>(</a:t>
            </a:r>
            <a:r>
              <a:rPr lang="ru-RU" i="1" dirty="0" smtClean="0"/>
              <a:t>корабле</a:t>
            </a:r>
            <a:r>
              <a:rPr lang="ru-RU" i="1" dirty="0" smtClean="0"/>
              <a:t>)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 smtClean="0"/>
              <a:t>. Снова в бой машина мчится, Режут землю гусеницы, Та машина в поле чистом Управляется.</a:t>
            </a:r>
          </a:p>
          <a:p>
            <a:r>
              <a:rPr lang="ru-RU" i="1" dirty="0" smtClean="0"/>
              <a:t>(танкистом)</a:t>
            </a:r>
            <a:endParaRPr lang="ru-RU" dirty="0" smtClean="0"/>
          </a:p>
          <a:p>
            <a:r>
              <a:rPr lang="ru-RU" dirty="0" smtClean="0"/>
              <a:t>4. Любой профессии военной Учиться надо непременно, Чтоб быть опорой для страны, Чтоб в мире не было. </a:t>
            </a:r>
            <a:r>
              <a:rPr lang="ru-RU" i="1" dirty="0" smtClean="0"/>
              <a:t>(войны)</a:t>
            </a:r>
            <a:r>
              <a:rPr lang="ru-RU" dirty="0" smtClean="0"/>
              <a:t>.</a:t>
            </a:r>
          </a:p>
          <a:p>
            <a:r>
              <a:rPr lang="ru-RU" u="sng" dirty="0" smtClean="0"/>
              <a:t>Капитан</a:t>
            </a:r>
            <a:r>
              <a:rPr lang="ru-RU" dirty="0" smtClean="0"/>
              <a:t>: К нам на палубу прибыли на вертолете артисты театра</a:t>
            </a:r>
          </a:p>
          <a:p>
            <a:r>
              <a:rPr lang="ru-RU" dirty="0" smtClean="0"/>
              <a:t>Просмотр кукольного спектакля </a:t>
            </a:r>
            <a:r>
              <a:rPr lang="ru-RU" i="1" dirty="0" smtClean="0"/>
              <a:t>«ТЕРЕМОК»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290" y="285720"/>
            <a:ext cx="64294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/>
              <a:t>Капитан</a:t>
            </a:r>
            <a:r>
              <a:rPr lang="ru-RU" dirty="0" smtClean="0"/>
              <a:t>: Право руля! Спустить якоря! Мы прибыли в свою гавань. Дети строятся в шеренгу. Капитан благодарит детей за хорошую учебную подготовку.</a:t>
            </a:r>
          </a:p>
          <a:p>
            <a:r>
              <a:rPr lang="ru-RU" dirty="0" smtClean="0"/>
              <a:t>Это священная дата в российской истории. В мае 1945-го наша страна одержала Победу над фашизмом.</a:t>
            </a:r>
          </a:p>
          <a:p>
            <a:r>
              <a:rPr lang="ru-RU" dirty="0" smtClean="0"/>
              <a:t>Миллионы наших соотечественников отдали жизни ради Великой Победы. Мы преклоняемся перед мужеством и беспримерным героизмом российского народа, преодолевшего все тяготы этой войны. Те, кто сражался на полях Великой Отечественной, и те, кто ковал Победу в тылу, стали для нас символом беззаветной любви к Родине. Разные войска защищали нашу Родину такие </a:t>
            </a:r>
            <a:r>
              <a:rPr lang="ru-RU" u="sng" dirty="0" smtClean="0"/>
              <a:t>как</a:t>
            </a:r>
            <a:r>
              <a:rPr lang="ru-RU" dirty="0" smtClean="0"/>
              <a:t>: пограничные войска, морская пехота, десантные войска.</a:t>
            </a:r>
          </a:p>
          <a:p>
            <a:r>
              <a:rPr lang="ru-RU" dirty="0" smtClean="0"/>
              <a:t>Это священная для каждого из нас дата, и мы не потерпим любых попыток ревизии итогов. Второй мировой войны, пересмотра моральных и этических оценок этого ужаса XX века.</a:t>
            </a:r>
          </a:p>
          <a:p>
            <a:r>
              <a:rPr lang="ru-RU" dirty="0" smtClean="0"/>
              <a:t>9 мая - торжественная и вместе с тем скорбная дата. Это великий праздник мужества, силы духа, самоотверженности и героизма нашего народа. Наше Отечество выстояло и победило в самой жестокой кровопролитной войне в истории человечества.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604" y="357158"/>
            <a:ext cx="60007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Мы всегда будем помнить подвиг наших отцов и дедов, положивших на алтарь победы самое дорогое - жизнь, здоровье, молодость. </a:t>
            </a:r>
            <a:endParaRPr lang="ru-RU" dirty="0" smtClean="0"/>
          </a:p>
          <a:p>
            <a:r>
              <a:rPr lang="ru-RU" dirty="0" smtClean="0"/>
              <a:t>Светлая </a:t>
            </a:r>
            <a:r>
              <a:rPr lang="ru-RU" dirty="0" smtClean="0"/>
              <a:t>память всем, кто остался на полях сражений, кто не дожил до наших дней. </a:t>
            </a:r>
            <a:endParaRPr lang="ru-RU" dirty="0" smtClean="0"/>
          </a:p>
          <a:p>
            <a:r>
              <a:rPr lang="ru-RU" dirty="0" smtClean="0"/>
              <a:t>Наша </a:t>
            </a:r>
            <a:r>
              <a:rPr lang="ru-RU" dirty="0" smtClean="0"/>
              <a:t>сыновья благодарность и низкий поклон ветеранам войны и труженикам тыла. </a:t>
            </a:r>
            <a:endParaRPr lang="ru-RU" dirty="0" smtClean="0"/>
          </a:p>
          <a:p>
            <a:r>
              <a:rPr lang="ru-RU" dirty="0" smtClean="0"/>
              <a:t>Здоровья </a:t>
            </a:r>
            <a:r>
              <a:rPr lang="ru-RU" dirty="0" smtClean="0"/>
              <a:t>и благополучных солнечных дней всем вам, внимания родных и близких. </a:t>
            </a:r>
            <a:endParaRPr lang="ru-RU" dirty="0" smtClean="0"/>
          </a:p>
          <a:p>
            <a:r>
              <a:rPr lang="ru-RU" dirty="0" smtClean="0"/>
              <a:t>Пусть </a:t>
            </a:r>
            <a:r>
              <a:rPr lang="ru-RU" dirty="0" smtClean="0"/>
              <a:t>стороной обходят вас горести и невзгоды. </a:t>
            </a:r>
            <a:endParaRPr lang="ru-RU" dirty="0" smtClean="0"/>
          </a:p>
          <a:p>
            <a:r>
              <a:rPr lang="ru-RU" dirty="0" smtClean="0"/>
              <a:t>Всем воинам мира </a:t>
            </a:r>
            <a:r>
              <a:rPr lang="ru-RU" dirty="0" smtClean="0"/>
              <a:t>и счастья, радости, достижений и успехов.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 flipH="1">
            <a:off x="285728" y="285720"/>
            <a:ext cx="6286544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Сюжетно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ролевая игра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Военная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Формировать умение творчески развивать сюжет игры. Формировать у дошкольников конкретные представления о героях на войне, нравственную сущность их подвига во имя своей Родины. Воспитывать у детей чувство патриотизма, гордости за свою Родину, восхищения героизма людей.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Материал: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Наборы солдатиков и военной техники, косынки для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медсестер.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Ход 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игры</a:t>
            </a:r>
            <a:endParaRPr kumimoji="0" lang="ru-RU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Рассматривание иллюстраций о ВОВ.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Сегодня мы не так просто рассматриваем эти иллюстрации. В один торжественный день наша страна отмечает очень важный и памятный праздник. Кто знает, что это за праздник? (День Победы).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Правильно это День Победы в Великой Отечественной войне, которая длилась четыре года и закончилась победой нашего народа. Это была очень страшная война. Фашисты очень хотели захватить нашу страну, поработить наш народ, но у них ничего не </a:t>
            </a:r>
            <a:r>
              <a:rPr lang="ru-RU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получилось.Целых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четыре </a:t>
            </a:r>
            <a:r>
              <a:rPr lang="ru-RU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года,день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днем, месяц за месяцем, год за годом сражался наш народ с фашистской армией.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8" y="285720"/>
            <a:ext cx="62865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наконец, одержал победу. Потому что тот, кто борется за справедливость, защищает сою Родину, свой народ, всегда побеждает. Сегодня мы с вами поиграем в игру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«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Военная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»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Для этого нам нужно распределить роли. Скажите, кто являются главными участниками нашей игры (военные, солдаты, командиры, летчики).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Военные действия в центре группы. Разделимся на две команды и займем свои места.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 время боевых действий бывают раненые, поэтому нам нужен медсанбат. В медсанбате будут трудиться врач и медсестра. Еще нам нужно наладить работу в тылу,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чтобы помочь нашим солдатам одержать победу.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этого организуем военный завод, который будет производить снаряды и военную технику. (Назначаем на работу на военный завод).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 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 время боя иногда бывает затишье и тогда, появляется полевая кухня, на ней привозят пищу для солдат. Но ее нужно сначала приготовить. Этим займется повар. А девочки займутся домом и детьми.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 роли распределены, теперь начинаем игру.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войне победили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русские солдаты, а у нас дружба.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 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-4500618" y="-24974550"/>
            <a:ext cx="144304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8" y="285720"/>
            <a:ext cx="62865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Сюжетно-ролевая игра </a:t>
            </a:r>
            <a:r>
              <a:rPr lang="ru-RU" sz="2000" b="1" i="1" dirty="0" smtClean="0"/>
              <a:t>«Моряки»</a:t>
            </a:r>
            <a:r>
              <a:rPr lang="ru-RU" sz="2000" b="1" dirty="0" smtClean="0"/>
              <a:t> </a:t>
            </a:r>
            <a:endParaRPr lang="ru-RU" sz="2000" b="1" dirty="0" smtClean="0"/>
          </a:p>
          <a:p>
            <a:pPr algn="ctr"/>
            <a:endParaRPr lang="ru-RU" dirty="0" smtClean="0"/>
          </a:p>
          <a:p>
            <a:r>
              <a:rPr lang="ru-RU" b="1" dirty="0" smtClean="0"/>
              <a:t>Цель:</a:t>
            </a:r>
            <a:r>
              <a:rPr lang="ru-RU" dirty="0" smtClean="0"/>
              <a:t> Формировать игровые умения, обеспечивающие самостоятельное сюжетную игру детей. Воспитывать дружеские взаимоотношения, чувство коллективизма.</a:t>
            </a:r>
          </a:p>
          <a:p>
            <a:r>
              <a:rPr lang="ru-RU" b="1" dirty="0" smtClean="0"/>
              <a:t>Оборудование</a:t>
            </a:r>
            <a:r>
              <a:rPr lang="ru-RU" b="1" dirty="0" smtClean="0"/>
              <a:t>:</a:t>
            </a:r>
            <a:r>
              <a:rPr lang="ru-RU" dirty="0" smtClean="0"/>
              <a:t> атрибуты для игры: морской воротник, фуражка капитана, медицинский халат, медицинский набор, </a:t>
            </a:r>
            <a:r>
              <a:rPr lang="ru-RU" dirty="0" err="1" smtClean="0"/>
              <a:t>радионаушники</a:t>
            </a:r>
            <a:r>
              <a:rPr lang="ru-RU" dirty="0" smtClean="0"/>
              <a:t>, якорь, штурвал, бинокли, швабра, пальма с бананами, сундук с загадками, карточки с заданиями, цветные карандаши.</a:t>
            </a:r>
          </a:p>
          <a:p>
            <a:r>
              <a:rPr lang="ru-RU" b="1" dirty="0" smtClean="0"/>
              <a:t>Ход игры</a:t>
            </a:r>
            <a:endParaRPr lang="ru-RU" dirty="0" smtClean="0"/>
          </a:p>
          <a:p>
            <a:r>
              <a:rPr lang="ru-RU" dirty="0" smtClean="0"/>
              <a:t>- Ребята, я предлагаю сегодня вместе отправиться в путешествие. На чём можно отправиться в путешествие? </a:t>
            </a:r>
            <a:r>
              <a:rPr lang="ru-RU" i="1" dirty="0" smtClean="0"/>
              <a:t>(На самолёте, на поезде, на машине, на корабле)</a:t>
            </a:r>
            <a:endParaRPr lang="ru-RU" dirty="0" smtClean="0"/>
          </a:p>
          <a:p>
            <a:r>
              <a:rPr lang="ru-RU" dirty="0" smtClean="0"/>
              <a:t>- Чтобы оправиться в путешествие на корабле, что для этого нужно сделать? </a:t>
            </a:r>
            <a:r>
              <a:rPr lang="ru-RU" i="1" dirty="0" smtClean="0"/>
              <a:t>(Построить корабль)</a:t>
            </a:r>
            <a:endParaRPr lang="ru-RU" dirty="0" smtClean="0"/>
          </a:p>
          <a:p>
            <a:r>
              <a:rPr lang="ru-RU" dirty="0" smtClean="0"/>
              <a:t>- Из чего мы будем стоить корабль? </a:t>
            </a:r>
            <a:r>
              <a:rPr lang="ru-RU" i="1" dirty="0" smtClean="0"/>
              <a:t>(Из большого деревянного строителя и мягких модулей)</a:t>
            </a:r>
            <a:endParaRPr lang="ru-RU" dirty="0" smtClean="0"/>
          </a:p>
          <a:p>
            <a:r>
              <a:rPr lang="ru-RU" dirty="0" smtClean="0"/>
              <a:t>Дети совместно с воспитателем строят борт корабля, на палубе размещают штурвал, устанавливают трап, якорь, места для пассажиров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7180" y="-142908"/>
            <a:ext cx="6965180" cy="928690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2852" y="0"/>
            <a:ext cx="650085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 </a:t>
            </a:r>
            <a:r>
              <a:rPr lang="ru-RU" dirty="0" smtClean="0"/>
              <a:t>Вот корабль и готов. А кто бывает на корабле? Кому что надо для работы? </a:t>
            </a:r>
            <a:r>
              <a:rPr lang="ru-RU" i="1" dirty="0" smtClean="0"/>
              <a:t>(Дети договариваются, кто кем будет)</a:t>
            </a:r>
            <a:endParaRPr lang="ru-RU" dirty="0" smtClean="0"/>
          </a:p>
          <a:p>
            <a:r>
              <a:rPr lang="ru-RU" dirty="0" smtClean="0"/>
              <a:t>Дети: Капитану- бинокль, матросам- бескозырки, для врача- чемоданчик с инструментами, лекарством, для кока- плиту, посуду, для радиста- наушники.</a:t>
            </a:r>
          </a:p>
          <a:p>
            <a:r>
              <a:rPr lang="ru-RU" dirty="0" smtClean="0"/>
              <a:t>- А что ещё нужно? </a:t>
            </a:r>
            <a:r>
              <a:rPr lang="ru-RU" i="1" dirty="0" smtClean="0"/>
              <a:t>(Припасы продуктов и воды)</a:t>
            </a:r>
            <a:endParaRPr lang="ru-RU" dirty="0" smtClean="0"/>
          </a:p>
          <a:p>
            <a:r>
              <a:rPr lang="ru-RU" dirty="0" smtClean="0"/>
              <a:t>- А зачем вода? В море воды и так очень много. </a:t>
            </a:r>
            <a:r>
              <a:rPr lang="ru-RU" i="1" dirty="0" smtClean="0"/>
              <a:t>(В море вода солёная, пить её нельзя</a:t>
            </a:r>
            <a:r>
              <a:rPr lang="ru-RU" i="1" dirty="0" smtClean="0"/>
              <a:t>)</a:t>
            </a:r>
            <a:endParaRPr lang="ru-RU" dirty="0" smtClean="0"/>
          </a:p>
          <a:p>
            <a:r>
              <a:rPr lang="ru-RU" dirty="0" smtClean="0"/>
              <a:t>-</a:t>
            </a:r>
            <a:r>
              <a:rPr lang="ru-RU" dirty="0" smtClean="0"/>
              <a:t> Что делает капитан? (Определяет курс корабля и отдаёт команды. Право руля, лево руля! Полный вперёд! Рулевой у штурвала. Матросы надраивают палубу. Радист сообщает о движения судна. Врач следит за здоровьем команды на корабле. Кок готовит еду для всей команды)</a:t>
            </a:r>
          </a:p>
          <a:p>
            <a:r>
              <a:rPr lang="ru-RU" dirty="0" smtClean="0"/>
              <a:t>Звучит музыка </a:t>
            </a:r>
            <a:r>
              <a:rPr lang="ru-RU" i="1" dirty="0" smtClean="0"/>
              <a:t>«Шум моря»</a:t>
            </a:r>
            <a:endParaRPr lang="ru-RU" dirty="0" smtClean="0"/>
          </a:p>
          <a:p>
            <a:r>
              <a:rPr lang="ru-RU" dirty="0" smtClean="0"/>
              <a:t>Капитан даёт команду: </a:t>
            </a:r>
            <a:r>
              <a:rPr lang="ru-RU" i="1" dirty="0" smtClean="0"/>
              <a:t>«Всем приготовиться к отплытию, пройти медицинскую комиссию»</a:t>
            </a:r>
            <a:endParaRPr lang="ru-RU" dirty="0" smtClean="0"/>
          </a:p>
          <a:p>
            <a:r>
              <a:rPr lang="ru-RU" dirty="0" smtClean="0"/>
              <a:t>Врач осматривает всю команду, ставит допуск к плаванию. Команда после допуска к плаванию по очереди заходит на судно.</a:t>
            </a:r>
          </a:p>
          <a:p>
            <a:r>
              <a:rPr lang="ru-RU" dirty="0" smtClean="0"/>
              <a:t>Капитан даёт команду: </a:t>
            </a:r>
            <a:r>
              <a:rPr lang="ru-RU" i="1" dirty="0" smtClean="0"/>
              <a:t>«Пассажирам занять свои места!»</a:t>
            </a:r>
            <a:endParaRPr lang="ru-RU" dirty="0" smtClean="0"/>
          </a:p>
          <a:p>
            <a:r>
              <a:rPr lang="ru-RU" dirty="0" smtClean="0"/>
              <a:t>Звучит гудок корабля, пассажиры танцуют танец </a:t>
            </a:r>
            <a:r>
              <a:rPr lang="ru-RU" i="1" dirty="0" smtClean="0"/>
              <a:t>«Гудок, отчалил…»</a:t>
            </a:r>
            <a:r>
              <a:rPr lang="ru-RU" dirty="0" smtClean="0"/>
              <a:t>. Занимают места на корабле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57166" y="214283"/>
            <a:ext cx="621510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Капитан отдает команду: </a:t>
            </a:r>
            <a:r>
              <a:rPr lang="ru-RU" i="1" dirty="0" smtClean="0"/>
              <a:t>«Поднять якорь! Поднять трап! Полный вперёд!»</a:t>
            </a:r>
            <a:r>
              <a:rPr lang="ru-RU" dirty="0" smtClean="0"/>
              <a:t>. Капитан постоянно отдаёт команды рулевому </a:t>
            </a:r>
            <a:r>
              <a:rPr lang="ru-RU" i="1" dirty="0" smtClean="0"/>
              <a:t>«Полный вперёд! Лево руля!»</a:t>
            </a:r>
            <a:endParaRPr lang="ru-RU" dirty="0" smtClean="0"/>
          </a:p>
          <a:p>
            <a:r>
              <a:rPr lang="ru-RU" dirty="0" smtClean="0"/>
              <a:t>Рулевой после каждой команды отвечает о её выполнении. Он ведёт корабль. Капитан просит кока приготовить обед для команды.</a:t>
            </a:r>
          </a:p>
          <a:p>
            <a:r>
              <a:rPr lang="ru-RU" dirty="0" smtClean="0"/>
              <a:t>Радист сообщает, что прямо по курсу Загадочный остров. Капитан даёт команду причалить к острову.</a:t>
            </a:r>
          </a:p>
          <a:p>
            <a:r>
              <a:rPr lang="ru-RU" dirty="0" smtClean="0"/>
              <a:t>Звучит музыка: пение загадочных птиц, попугаев.</a:t>
            </a:r>
          </a:p>
          <a:p>
            <a:r>
              <a:rPr lang="ru-RU" dirty="0" smtClean="0"/>
              <a:t>Команда с пассажирами высаживается на берег. От берега в глубь острова ведут следы. Капитан решает вести всех по загадочным следам. На пути команде и пассажирам попадается сундук с загадками про сказочных героев.</a:t>
            </a:r>
          </a:p>
          <a:p>
            <a:r>
              <a:rPr lang="ru-RU" u="sng" dirty="0" smtClean="0"/>
              <a:t>Загадки</a:t>
            </a:r>
            <a:r>
              <a:rPr lang="ru-RU" u="sng" dirty="0" smtClean="0"/>
              <a:t>.</a:t>
            </a:r>
          </a:p>
          <a:p>
            <a:r>
              <a:rPr lang="ru-RU" b="1" dirty="0" smtClean="0"/>
              <a:t>1. </a:t>
            </a:r>
            <a:r>
              <a:rPr lang="ru-RU" dirty="0" smtClean="0"/>
              <a:t>Ждали маму с </a:t>
            </a:r>
            <a:r>
              <a:rPr lang="ru-RU" dirty="0" smtClean="0"/>
              <a:t>молоком, а пустили </a:t>
            </a:r>
            <a:r>
              <a:rPr lang="ru-RU" dirty="0" smtClean="0"/>
              <a:t>волка в дом…</a:t>
            </a:r>
          </a:p>
          <a:p>
            <a:r>
              <a:rPr lang="ru-RU" dirty="0" smtClean="0"/>
              <a:t>Кем же были </a:t>
            </a:r>
            <a:r>
              <a:rPr lang="ru-RU" dirty="0" smtClean="0"/>
              <a:t>эти Маленькие </a:t>
            </a:r>
            <a:r>
              <a:rPr lang="ru-RU" dirty="0" smtClean="0"/>
              <a:t>дети? </a:t>
            </a:r>
            <a:r>
              <a:rPr lang="ru-RU" i="1" dirty="0" smtClean="0"/>
              <a:t>(козлята)</a:t>
            </a:r>
            <a:endParaRPr lang="ru-RU" dirty="0" smtClean="0"/>
          </a:p>
          <a:p>
            <a:r>
              <a:rPr lang="ru-RU" b="1" dirty="0" smtClean="0"/>
              <a:t>2. </a:t>
            </a:r>
            <a:r>
              <a:rPr lang="ru-RU" dirty="0" smtClean="0"/>
              <a:t>Покупала самовар</a:t>
            </a:r>
            <a:r>
              <a:rPr lang="ru-RU" dirty="0" smtClean="0"/>
              <a:t>, А </a:t>
            </a:r>
            <a:r>
              <a:rPr lang="ru-RU" dirty="0" smtClean="0"/>
              <a:t>спасал ее комар. </a:t>
            </a:r>
            <a:r>
              <a:rPr lang="ru-RU" i="1" dirty="0" smtClean="0"/>
              <a:t>(муха цокотуха)</a:t>
            </a:r>
            <a:endParaRPr lang="ru-RU" dirty="0" smtClean="0"/>
          </a:p>
          <a:p>
            <a:r>
              <a:rPr lang="ru-RU" b="1" dirty="0" smtClean="0"/>
              <a:t>3. </a:t>
            </a:r>
            <a:r>
              <a:rPr lang="ru-RU" dirty="0" smtClean="0"/>
              <a:t>Уплетая </a:t>
            </a:r>
            <a:r>
              <a:rPr lang="ru-RU" dirty="0" smtClean="0"/>
              <a:t>калачи, Ехал </a:t>
            </a:r>
            <a:r>
              <a:rPr lang="ru-RU" dirty="0" smtClean="0"/>
              <a:t>парень на печи.</a:t>
            </a:r>
          </a:p>
          <a:p>
            <a:r>
              <a:rPr lang="ru-RU" dirty="0" smtClean="0"/>
              <a:t>Прокатился по </a:t>
            </a:r>
            <a:r>
              <a:rPr lang="ru-RU" dirty="0" smtClean="0"/>
              <a:t>деревне И </a:t>
            </a:r>
            <a:r>
              <a:rPr lang="ru-RU" dirty="0" smtClean="0"/>
              <a:t>женился на царевне. </a:t>
            </a:r>
            <a:r>
              <a:rPr lang="ru-RU" i="1" dirty="0" smtClean="0"/>
              <a:t>(Емеля)</a:t>
            </a:r>
            <a:endParaRPr lang="ru-RU" dirty="0" smtClean="0"/>
          </a:p>
          <a:p>
            <a:r>
              <a:rPr lang="ru-RU" b="1" dirty="0" smtClean="0"/>
              <a:t>4</a:t>
            </a:r>
            <a:r>
              <a:rPr lang="ru-RU" dirty="0" smtClean="0"/>
              <a:t>. И зайчонок, и волчица </a:t>
            </a:r>
            <a:r>
              <a:rPr lang="ru-RU" dirty="0" smtClean="0"/>
              <a:t>- Все </a:t>
            </a:r>
            <a:r>
              <a:rPr lang="ru-RU" dirty="0" smtClean="0"/>
              <a:t>бегут к нему </a:t>
            </a:r>
            <a:r>
              <a:rPr lang="ru-RU" dirty="0" smtClean="0"/>
              <a:t> лечиться</a:t>
            </a:r>
            <a:r>
              <a:rPr lang="ru-RU" dirty="0" smtClean="0"/>
              <a:t>. </a:t>
            </a:r>
            <a:r>
              <a:rPr lang="ru-RU" i="1" dirty="0" smtClean="0"/>
              <a:t>(Айболит)</a:t>
            </a:r>
            <a:endParaRPr lang="ru-RU" dirty="0" smtClean="0"/>
          </a:p>
          <a:p>
            <a:r>
              <a:rPr lang="ru-RU" b="1" dirty="0" smtClean="0"/>
              <a:t>5. </a:t>
            </a:r>
            <a:r>
              <a:rPr lang="ru-RU" dirty="0" smtClean="0"/>
              <a:t>В гости к бабушке пошла</a:t>
            </a:r>
            <a:r>
              <a:rPr lang="ru-RU" dirty="0" smtClean="0"/>
              <a:t>, Пироги </a:t>
            </a:r>
            <a:r>
              <a:rPr lang="ru-RU" dirty="0" smtClean="0"/>
              <a:t>ей понесла.</a:t>
            </a:r>
          </a:p>
          <a:p>
            <a:r>
              <a:rPr lang="ru-RU" dirty="0" smtClean="0"/>
              <a:t>Серый Волк за ней </a:t>
            </a:r>
            <a:r>
              <a:rPr lang="ru-RU" dirty="0" smtClean="0"/>
              <a:t>следил, Обманул </a:t>
            </a:r>
            <a:r>
              <a:rPr lang="ru-RU" dirty="0" smtClean="0"/>
              <a:t>и проглотил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28" y="214282"/>
            <a:ext cx="635798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6</a:t>
            </a:r>
            <a:r>
              <a:rPr lang="ru-RU" dirty="0" smtClean="0"/>
              <a:t>. Носик круглый, пятачком, Им в земле удобно рыться,</a:t>
            </a:r>
          </a:p>
          <a:p>
            <a:r>
              <a:rPr lang="ru-RU" dirty="0" smtClean="0"/>
              <a:t>Хвостик маленький крючком, Вместо туфелек — копытца.</a:t>
            </a:r>
          </a:p>
          <a:p>
            <a:r>
              <a:rPr lang="ru-RU" dirty="0" smtClean="0"/>
              <a:t>Трое их — и до чего же Братья дружные похожи.</a:t>
            </a:r>
          </a:p>
          <a:p>
            <a:r>
              <a:rPr lang="ru-RU" dirty="0" smtClean="0"/>
              <a:t>Отгадайте без подсказки, Кто герои этой сказки? </a:t>
            </a:r>
            <a:r>
              <a:rPr lang="ru-RU" i="1" dirty="0" smtClean="0"/>
              <a:t>(Три поросенка)</a:t>
            </a:r>
            <a:endParaRPr lang="ru-RU" dirty="0" smtClean="0"/>
          </a:p>
          <a:p>
            <a:r>
              <a:rPr lang="ru-RU" dirty="0" smtClean="0"/>
              <a:t>Отгадав загадки, путешественники следуют далее по следам. Внезапно появляется страшное существо.</a:t>
            </a:r>
          </a:p>
          <a:p>
            <a:r>
              <a:rPr lang="ru-RU" dirty="0" smtClean="0"/>
              <a:t>СС: Кто такие и откуда? </a:t>
            </a:r>
            <a:r>
              <a:rPr lang="ru-RU" i="1" dirty="0" smtClean="0"/>
              <a:t>(Мы – команда и пассажиры корабля из России)</a:t>
            </a:r>
            <a:endParaRPr lang="ru-RU" dirty="0" smtClean="0"/>
          </a:p>
          <a:p>
            <a:r>
              <a:rPr lang="ru-RU" dirty="0" smtClean="0"/>
              <a:t>СС: А из какого города вы будете? А? </a:t>
            </a:r>
            <a:r>
              <a:rPr lang="ru-RU" i="1" dirty="0" smtClean="0"/>
              <a:t>(Мы из города – </a:t>
            </a:r>
            <a:r>
              <a:rPr lang="ru-RU" i="1" dirty="0" err="1" smtClean="0"/>
              <a:t>Искитим</a:t>
            </a:r>
            <a:r>
              <a:rPr lang="ru-RU" i="1" dirty="0" smtClean="0"/>
              <a:t>)</a:t>
            </a:r>
            <a:r>
              <a:rPr lang="ru-RU" dirty="0" smtClean="0"/>
              <a:t> </a:t>
            </a:r>
            <a:r>
              <a:rPr lang="ru-RU" dirty="0" smtClean="0"/>
              <a:t> Что </a:t>
            </a:r>
            <a:r>
              <a:rPr lang="ru-RU" dirty="0" smtClean="0"/>
              <a:t>ж, проходите. А я как – </a:t>
            </a:r>
            <a:r>
              <a:rPr lang="ru-RU" dirty="0" err="1" smtClean="0"/>
              <a:t>нибудь</a:t>
            </a:r>
            <a:r>
              <a:rPr lang="ru-RU" dirty="0" smtClean="0"/>
              <a:t> </a:t>
            </a:r>
            <a:r>
              <a:rPr lang="ru-RU" dirty="0" smtClean="0"/>
              <a:t> обязательно </a:t>
            </a:r>
            <a:r>
              <a:rPr lang="ru-RU" dirty="0" smtClean="0"/>
              <a:t>посещу ваш город.</a:t>
            </a:r>
          </a:p>
          <a:p>
            <a:r>
              <a:rPr lang="ru-RU" dirty="0" smtClean="0"/>
              <a:t>Команда и пассажиры передвигаются по острову далее. На пути горы - столы, а на них карточки с заданиями, которые просто необходимо выполнить.</a:t>
            </a:r>
          </a:p>
          <a:p>
            <a:r>
              <a:rPr lang="ru-RU" dirty="0" smtClean="0"/>
              <a:t>На карточках в 2 ряда изображены предметы: кубики и цветочки. Задание: раскрасить второй по счету кубик зеленым цветом, четвертый по счету цветок – красным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Выполнив </a:t>
            </a:r>
            <a:r>
              <a:rPr lang="ru-RU" dirty="0" smtClean="0"/>
              <a:t>задание, команда и пассажиры по следам возвращаются на корабль и отплывают. </a:t>
            </a:r>
            <a:endParaRPr lang="ru-RU" dirty="0" smtClean="0"/>
          </a:p>
          <a:p>
            <a:r>
              <a:rPr lang="ru-RU" dirty="0" smtClean="0"/>
              <a:t>Радист </a:t>
            </a:r>
            <a:r>
              <a:rPr lang="ru-RU" dirty="0" smtClean="0"/>
              <a:t>сообщает, что прямо по курсу банановый остров.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Загрузки\0012-031-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7999" cy="9144000"/>
          </a:xfrm>
          <a:prstGeom prst="rect">
            <a:avLst/>
          </a:prstGeom>
          <a:noFill/>
        </p:spPr>
      </p:pic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357166" y="214282"/>
            <a:ext cx="6143668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 smtClean="0"/>
              <a:t>Капитан даёт команду причалить к острову, спустить якоря, спустить трап и пополнить запасы провизии бананами.</a:t>
            </a:r>
          </a:p>
          <a:p>
            <a:r>
              <a:rPr lang="ru-RU" dirty="0" smtClean="0"/>
              <a:t>Команда выходит на банановый остров кок следит за пополнением запасов провизии.</a:t>
            </a:r>
          </a:p>
          <a:p>
            <a:r>
              <a:rPr lang="ru-RU" dirty="0" smtClean="0"/>
              <a:t>Через некоторое время команда возвращается на борт судна.</a:t>
            </a:r>
          </a:p>
          <a:p>
            <a:r>
              <a:rPr lang="ru-RU" dirty="0" smtClean="0"/>
              <a:t>Капитан даёт команду по отчаливанию.</a:t>
            </a:r>
          </a:p>
          <a:p>
            <a:r>
              <a:rPr lang="ru-RU" dirty="0" smtClean="0"/>
              <a:t>Все возвращаются домой, покидают корабль сначала пассажиры, доктор, матросы, последним уходит капитан.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1275</Words>
  <PresentationFormat>Экран (4:3)</PresentationFormat>
  <Paragraphs>231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16</cp:revision>
  <dcterms:created xsi:type="dcterms:W3CDTF">2020-03-08T11:24:17Z</dcterms:created>
  <dcterms:modified xsi:type="dcterms:W3CDTF">2020-03-08T15:29:01Z</dcterms:modified>
</cp:coreProperties>
</file>