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9" r:id="rId9"/>
    <p:sldId id="260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908720"/>
            <a:ext cx="57961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Конспект </a:t>
            </a:r>
            <a:r>
              <a:rPr lang="ru-RU" sz="2800" b="1" smtClean="0"/>
              <a:t>занятия </a:t>
            </a:r>
            <a:r>
              <a:rPr lang="ru-RU" sz="2800" b="1" smtClean="0"/>
              <a:t>для </a:t>
            </a:r>
            <a:r>
              <a:rPr lang="ru-RU" sz="2800" b="1" dirty="0" smtClean="0"/>
              <a:t>детей старшего дошкольного возраста с нарушением зрения "Гуси - лебеди"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64886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20.11.2020г</a:t>
            </a:r>
            <a:endParaRPr lang="ru-RU" sz="1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321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компенсирующего вида № 23 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Дельфинчик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»»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Искитима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Новосибирской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3635896" cy="71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5: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 волшебные слова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Проговорить стих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мнемотаблице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произносят стих со зрительной опорой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мнемотаблицу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Мнемотаблица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нарисована на большом листе бумаге. Она прикреплена к магнитной доске и закрывает собой изображение избушки Бабы Яги.)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-Получилось!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(Убираем лист с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мнемотаблицей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появляется изображение избушки.)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 вот и моя избушка, молодцы,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выполнили все задания, и я отпускаю Ванечку домой.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вам в благодарность за помощь Ванечке, Маша оставила гостинцы. Будете играть и нас вспоминать.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C:\Users\Admi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957951" cy="2679088"/>
          </a:xfrm>
          <a:prstGeom prst="rect">
            <a:avLst/>
          </a:prstGeom>
          <a:noFill/>
        </p:spPr>
      </p:pic>
      <p:pic>
        <p:nvPicPr>
          <p:cNvPr id="9223" name="Picture 7" descr="C:\Users\Admin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3717032"/>
            <a:ext cx="2413567" cy="2998148"/>
          </a:xfrm>
          <a:prstGeom prst="rect">
            <a:avLst/>
          </a:prstGeom>
          <a:noFill/>
        </p:spPr>
      </p:pic>
      <p:pic>
        <p:nvPicPr>
          <p:cNvPr id="9224" name="Picture 8" descr="C:\Users\Admin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427" y="476672"/>
            <a:ext cx="2534573" cy="2520280"/>
          </a:xfrm>
          <a:prstGeom prst="rect">
            <a:avLst/>
          </a:prstGeom>
          <a:noFill/>
        </p:spPr>
      </p:pic>
      <p:pic>
        <p:nvPicPr>
          <p:cNvPr id="9225" name="Picture 9" descr="C:\Users\Admin\Desktop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0"/>
            <a:ext cx="2617015" cy="30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1042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Итог: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-И нам пора возвращаться из сказочной страны в нашу любимую группу. Дети, вам понравилось помогать Маше и Ване.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что понравилось больше всего?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-Замечательно! А теперь встаём из-за столов, задвигаем стульчики, строимся, включаем музыку, которая перенесёт нас из сказочной страны обратно, и отправляемся в группу. До свидания!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C:\Users\Admin\Desktop\тифло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581997" cy="4479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Описание работы</a:t>
            </a:r>
            <a:r>
              <a:rPr lang="ru-RU" dirty="0" smtClean="0"/>
              <a:t>: Данное занятие имеет коррекционную основу. Оно предназначено для развития сохранных анализаторов и коррекции зрительных функций у детей с нарушением зрения. А также способствует социализации и адаптации детей со зрительной патологией.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Коррекционно-образовательный аспект: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формировать у детей представление о своих зрительных возможностях и умении пользоваться нарушенным зрением;</a:t>
            </a:r>
            <a:br>
              <a:rPr lang="ru-RU" dirty="0" smtClean="0"/>
            </a:br>
            <a:r>
              <a:rPr lang="ru-RU" dirty="0" smtClean="0"/>
              <a:t>• формировать умение получать информацию об окружающем мире с помощью сохранных анализаторов;</a:t>
            </a:r>
            <a:br>
              <a:rPr lang="ru-RU" dirty="0" smtClean="0"/>
            </a:br>
            <a:r>
              <a:rPr lang="ru-RU" dirty="0" smtClean="0"/>
              <a:t>• обучать детей использованию получаемой </a:t>
            </a:r>
            <a:r>
              <a:rPr lang="ru-RU" dirty="0" err="1" smtClean="0"/>
              <a:t>полисенсорной</a:t>
            </a:r>
            <a:r>
              <a:rPr lang="ru-RU" dirty="0" smtClean="0"/>
              <a:t> информации в предметно-практической, познавательной и коммуникативной деятельности, в пространственной ориентировке;</a:t>
            </a:r>
            <a:br>
              <a:rPr lang="ru-RU" dirty="0" smtClean="0"/>
            </a:br>
            <a:r>
              <a:rPr lang="ru-RU" dirty="0" smtClean="0"/>
              <a:t>• подготавливать к обучению в школе.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Коррекционно-развивающий аспект: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развивать у детей с нарушением зрения неречевые средства общения;</a:t>
            </a:r>
            <a:br>
              <a:rPr lang="ru-RU" dirty="0" smtClean="0"/>
            </a:br>
            <a:r>
              <a:rPr lang="ru-RU" dirty="0" smtClean="0"/>
              <a:t>• развивать сохранные анализаторы;</a:t>
            </a:r>
            <a:br>
              <a:rPr lang="ru-RU" dirty="0" smtClean="0"/>
            </a:br>
            <a:r>
              <a:rPr lang="ru-RU" dirty="0" smtClean="0"/>
              <a:t>• развивать зрительный и оптико-пространственный </a:t>
            </a:r>
            <a:r>
              <a:rPr lang="ru-RU" dirty="0" err="1" smtClean="0"/>
              <a:t>гнозис</a:t>
            </a:r>
            <a:r>
              <a:rPr lang="ru-RU" dirty="0" smtClean="0"/>
              <a:t> и </a:t>
            </a:r>
            <a:r>
              <a:rPr lang="ru-RU" dirty="0" err="1" smtClean="0"/>
              <a:t>праксис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• развивать бинокулярное, стереоскопическое зрение;</a:t>
            </a:r>
            <a:br>
              <a:rPr lang="ru-RU" dirty="0" smtClean="0"/>
            </a:br>
            <a:r>
              <a:rPr lang="ru-RU" dirty="0" smtClean="0"/>
              <a:t>• развивать прослеживающую функцию глаза в системе глаз-рука.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Коррекционно-воспитывающий аспект: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воспитывать у детей с нарушением зрения социально-адаптивные формы общения и поведения;</a:t>
            </a:r>
            <a:br>
              <a:rPr lang="ru-RU" dirty="0" smtClean="0"/>
            </a:br>
            <a:r>
              <a:rPr lang="ru-RU" dirty="0" smtClean="0"/>
              <a:t>• интеграция и социализация ребенка в открытом обществе.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C:\Users\Admin\Desktop\Baba-YAga-na-me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38" y="3429000"/>
            <a:ext cx="1946262" cy="155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8624"/>
            <a:ext cx="529208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Организационный момент: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у нас на Руси сказки очень хороши!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Утро начинается, в гости сказка к нам является…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(Раздается стук в дверь. Принесли письмо.)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-Дети, нам пришло письмо от Маши из сказочной страны. Она пишет, что её брата Ванечку похитили, и она просит нас помочь его найти. Но она не знает кто его и куда забрал. Видела только, как улетали птицы. Рассмотреть, что это за птицы она не смогла, но зато записала на телефон звуки, которые эти птицы издавали. А ещё лежала записка, но Маша так переживает и волнуется, что ничего понять не может.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Вот так задача! Дети, как вы думаете, мы сможем помочь Маше найти её брата?  Поможем? 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-Отлично! Тогда сначала нам нужно узнать, кто похитил Ваню. Давайте прослушаем звуки, которые записала Маша, может что-нибудь тогда прояснится.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(Прослушивание записи крика гусей.)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-Дети, вы узнали чьи это голоса?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-Давайте поразмышляем. В какой сказке гуси похищали мальчика?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Desktop\тифло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599517" cy="2592288"/>
          </a:xfrm>
          <a:prstGeom prst="rect">
            <a:avLst/>
          </a:prstGeom>
          <a:noFill/>
        </p:spPr>
      </p:pic>
      <p:pic>
        <p:nvPicPr>
          <p:cNvPr id="2" name="Picture 2" descr="C:\Users\Admin\Desktop\Baba-YAga-na-met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555776" cy="203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4999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появляется Б.Яга</a:t>
            </a:r>
            <a:r>
              <a:rPr lang="ru-RU" i="1" dirty="0" smtClean="0"/>
              <a:t> «Если хотите вернуть Ваню, следуйте по ориентирам на карте и выполняйте мои задания. Задания спрятаны по пути следования в ориентирах..»- отдает карту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-Дети, вот карта, но она зашифрована. Давайте постараемся расшифровать её. Присаживайтесь за столы.</a:t>
            </a:r>
            <a:br>
              <a:rPr lang="ru-RU" dirty="0" smtClean="0"/>
            </a:br>
            <a:r>
              <a:rPr lang="ru-RU" b="1" dirty="0" smtClean="0"/>
              <a:t>Задание 1: «Расшифруй карту».</a:t>
            </a:r>
            <a:r>
              <a:rPr lang="ru-RU" dirty="0" smtClean="0"/>
              <a:t> На карте, по пути следования, теневые изображения ориентиров (ПЕЧКА, ЯБЛОНЯ, РЕЧКА, ИЗБУШКА БАБЫ ЯГИ В ЕЛОВОМ ЛЕСУ). </a:t>
            </a:r>
            <a:r>
              <a:rPr lang="ru-RU" i="1" dirty="0" smtClean="0"/>
              <a:t>(Дети подбирают и накладывают цветные изображения ориентиров на соответствующую тень.)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-Молодцы! Карту мы расшифровали, можно отправляться за Ванечкой. Посмотрите внимательно на карту и, чтобы не сбиться с пути, запомните те ориентиры, которые нам должны встретиться по дороге к избушке Бабы-Яги. В путь - дорогу! Все встаём у стульчиков. Включим музыку, она поможет нам перенестись в сказочную страну.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Admin\Desktop\тифло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88641"/>
            <a:ext cx="1800200" cy="2575044"/>
          </a:xfrm>
          <a:prstGeom prst="rect">
            <a:avLst/>
          </a:prstGeom>
          <a:noFill/>
        </p:spPr>
      </p:pic>
      <p:pic>
        <p:nvPicPr>
          <p:cNvPr id="6" name="Picture 3" descr="C:\Users\Admin\Desktop\тифло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160943" cy="2520280"/>
          </a:xfrm>
          <a:prstGeom prst="rect">
            <a:avLst/>
          </a:prstGeom>
          <a:noFill/>
        </p:spPr>
      </p:pic>
      <p:pic>
        <p:nvPicPr>
          <p:cNvPr id="4099" name="Picture 3" descr="C:\Users\Admin\Desktop\тифло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000"/>
            <a:ext cx="3718103" cy="277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681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Физминутка</a:t>
            </a:r>
            <a:r>
              <a:rPr lang="ru-RU" b="1" dirty="0" smtClean="0"/>
              <a:t>: «Баба Яга» </a:t>
            </a:r>
            <a:r>
              <a:rPr lang="ru-RU" i="1" dirty="0" smtClean="0"/>
              <a:t>(аудиозапись песни Татьяны Морозовой).</a:t>
            </a:r>
            <a:r>
              <a:rPr lang="ru-RU" i="1" u="sng" dirty="0" smtClean="0"/>
              <a:t>проводит Б. Яга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Вступление…</a:t>
            </a:r>
            <a:r>
              <a:rPr lang="ru-RU" i="1" dirty="0" smtClean="0"/>
              <a:t>(Маршируем на месте. Руки на поясе.)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неведомых дорожках, </a:t>
            </a:r>
            <a:r>
              <a:rPr lang="ru-RU" i="1" dirty="0" smtClean="0"/>
              <a:t>(Стоим. Наклон головы вправо, прямо, влево, прямо.)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растет дремучий лес, </a:t>
            </a:r>
            <a:r>
              <a:rPr lang="ru-RU" i="1" dirty="0" smtClean="0"/>
              <a:t>(Поворот туловища в стороны с выпадом рук.)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Избушка там на курьих ножках </a:t>
            </a:r>
            <a:r>
              <a:rPr lang="ru-RU" i="1" dirty="0" smtClean="0"/>
              <a:t>(Маршируем на месте. Домик над головой руками делаем.)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Стоит до самых до небес. </a:t>
            </a:r>
            <a:r>
              <a:rPr lang="ru-RU" i="1" dirty="0" smtClean="0"/>
              <a:t>(Руки через стороны опускаем вниз.)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в избушке той живет, </a:t>
            </a:r>
            <a:r>
              <a:rPr lang="ru-RU" i="1" dirty="0" smtClean="0"/>
              <a:t>(Стоим. Пожимаем плечами.)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Песню звонкую поет? </a:t>
            </a:r>
            <a:r>
              <a:rPr lang="ru-RU" i="1" dirty="0" smtClean="0"/>
              <a:t>(Пружинка с поворотами в стороны.)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Там Бабушка Яга — </a:t>
            </a:r>
            <a:r>
              <a:rPr lang="ru-RU" i="1" dirty="0" smtClean="0"/>
              <a:t>(Маршируем на месте.)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Костяная нога! </a:t>
            </a:r>
            <a:r>
              <a:rPr lang="ru-RU" i="1" dirty="0" smtClean="0"/>
              <a:t>(Стоим. Топаем ногой 1 раз.)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Бабка </a:t>
            </a:r>
            <a:r>
              <a:rPr lang="ru-RU" dirty="0" err="1" smtClean="0"/>
              <a:t>Ёжка</a:t>
            </a:r>
            <a:r>
              <a:rPr lang="ru-RU" dirty="0" smtClean="0"/>
              <a:t>, выгляни в окошко! </a:t>
            </a:r>
            <a:r>
              <a:rPr lang="ru-RU" i="1" dirty="0" smtClean="0"/>
              <a:t>(Пружинка. Окошко делаем руками перед собой.)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Бабка </a:t>
            </a:r>
            <a:r>
              <a:rPr lang="ru-RU" dirty="0" err="1" smtClean="0"/>
              <a:t>Ёжка</a:t>
            </a:r>
            <a:r>
              <a:rPr lang="ru-RU" dirty="0" smtClean="0"/>
              <a:t>, выгляни в окошко! </a:t>
            </a:r>
            <a:r>
              <a:rPr lang="ru-RU" i="1" dirty="0" smtClean="0"/>
              <a:t>(Пружинка. Окошко делаем руками перед собой.)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боимся мы тебя! </a:t>
            </a:r>
            <a:r>
              <a:rPr lang="ru-RU" i="1" dirty="0" smtClean="0"/>
              <a:t>(Грозим пальцем одной руки.)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Тру-ля-ля</a:t>
            </a:r>
            <a:r>
              <a:rPr lang="ru-RU" dirty="0" smtClean="0"/>
              <a:t>, </a:t>
            </a:r>
            <a:r>
              <a:rPr lang="ru-RU" dirty="0" err="1" smtClean="0"/>
              <a:t>тру-ля-ля</a:t>
            </a:r>
            <a:r>
              <a:rPr lang="ru-RU" dirty="0" smtClean="0"/>
              <a:t>! </a:t>
            </a:r>
            <a:r>
              <a:rPr lang="ru-RU" i="1" dirty="0" smtClean="0"/>
              <a:t>(Грозим пальцем другой руки.)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Выходи скорей гулять, </a:t>
            </a:r>
            <a:r>
              <a:rPr lang="ru-RU" i="1" dirty="0" smtClean="0"/>
              <a:t>(Как бы зовем руками к себе.)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Будем петь и танцевать! </a:t>
            </a:r>
            <a:r>
              <a:rPr lang="ru-RU" i="1" dirty="0" smtClean="0"/>
              <a:t>(Выставляем поочередно ноги вперед на пятку.)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C:\Users\Admin\Desktop\тифло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3012790" cy="2496312"/>
          </a:xfrm>
          <a:prstGeom prst="rect">
            <a:avLst/>
          </a:prstGeom>
          <a:noFill/>
        </p:spPr>
      </p:pic>
      <p:pic>
        <p:nvPicPr>
          <p:cNvPr id="5122" name="Picture 2" descr="C:\Users\Admin\Desktop\тифло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3002657" cy="2707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-Итак, мы в сказочной стране. А вот и первый ориентир – печка. Мы на верном пути! Но, для того чтобы двигаться дальше нужно выполнить задание.</a:t>
            </a:r>
            <a:br>
              <a:rPr lang="ru-RU" dirty="0" smtClean="0"/>
            </a:br>
            <a:r>
              <a:rPr lang="ru-RU" b="1" dirty="0" smtClean="0"/>
              <a:t>Задание 2: «Чудесный мешочек».</a:t>
            </a:r>
            <a:r>
              <a:rPr lang="ru-RU" dirty="0" smtClean="0"/>
              <a:t> Нужно на ощупь определить гостинцы, которые испекла чудо-печка (СУШКИ, ПИРОЖОК, БУЛОЧКА –муляжи). </a:t>
            </a:r>
            <a:r>
              <a:rPr lang="ru-RU" i="1" dirty="0" smtClean="0"/>
              <a:t>(Дети выполняют задание.)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 Отлично справились с заданием, можно двигаться дальше. Кто помнит, какой был следующий, после печки, ориентир на карте? </a:t>
            </a:r>
            <a:r>
              <a:rPr lang="ru-RU" i="1" dirty="0" smtClean="0"/>
              <a:t>(яблоня.)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-Совершенно верно. Читаем следующее задание от яблони.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Admin\Desktop\тифло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699792" cy="2411373"/>
          </a:xfrm>
          <a:prstGeom prst="rect">
            <a:avLst/>
          </a:prstGeom>
          <a:noFill/>
        </p:spPr>
      </p:pic>
      <p:pic>
        <p:nvPicPr>
          <p:cNvPr id="6146" name="Picture 2" descr="C:\Users\Admin\Desktop\тифло\i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04864"/>
            <a:ext cx="2352098" cy="3296593"/>
          </a:xfrm>
          <a:prstGeom prst="rect">
            <a:avLst/>
          </a:prstGeom>
          <a:noFill/>
        </p:spPr>
      </p:pic>
      <p:pic>
        <p:nvPicPr>
          <p:cNvPr id="6147" name="Picture 3" descr="C:\Users\Admin\Desktop\тифло\i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2685480" cy="2513869"/>
          </a:xfrm>
          <a:prstGeom prst="rect">
            <a:avLst/>
          </a:prstGeom>
          <a:noFill/>
        </p:spPr>
      </p:pic>
      <p:pic>
        <p:nvPicPr>
          <p:cNvPr id="6149" name="Picture 5" descr="C:\Users\Admin\Desktop\тифло\i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130566"/>
            <a:ext cx="2310954" cy="2727434"/>
          </a:xfrm>
          <a:prstGeom prst="rect">
            <a:avLst/>
          </a:prstGeom>
          <a:noFill/>
        </p:spPr>
      </p:pic>
      <p:pic>
        <p:nvPicPr>
          <p:cNvPr id="6150" name="Picture 6" descr="C:\Users\Admin\Desktop\тифло\i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060848"/>
            <a:ext cx="2248669" cy="2030805"/>
          </a:xfrm>
          <a:prstGeom prst="rect">
            <a:avLst/>
          </a:prstGeom>
          <a:noFill/>
        </p:spPr>
      </p:pic>
      <p:pic>
        <p:nvPicPr>
          <p:cNvPr id="4098" name="Picture 2" descr="C:\Users\Admin\Desktop\Baba-YAga-na-met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5750618"/>
            <a:ext cx="1388691" cy="110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47527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3: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и обведи яблочко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из наложенных изображений найти изображение яблока и обвести его контур. Для выполнения задания нужно присесть за столы.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выполняют задание.)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-Вы замечательно справились и с этим заданием. Но, чтобы дойти до избушки Бабы Яги нам нужно будет выполнить ещё несколько заданий. А наши глазки устали, им нужно отдохнуть. Давайте сделаем гимнастику для глаз.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dmin\Desktop\тифло\i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162284" cy="3807900"/>
          </a:xfrm>
          <a:prstGeom prst="rect">
            <a:avLst/>
          </a:prstGeom>
          <a:noFill/>
        </p:spPr>
      </p:pic>
      <p:pic>
        <p:nvPicPr>
          <p:cNvPr id="1026" name="Picture 2" descr="C:\Users\Admin\Desktop\Baba-YAga-na-met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0968"/>
            <a:ext cx="3300764" cy="26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1042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для глаз: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сейчас, а сейчас всем гимнастика для глаз.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крепко закрываем, Дружно вместе открываем.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Снова крепко закрываем и опять их открываем.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Смело можем показать, как умеем мы моргать.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Головою не верти, Влево, вправо погляди.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влево, глазки вправо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упражнение на славу.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вверх, глазки вниз, Поработай, не ленись! 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 кругу посмотрите. Прямо, ровно посидите.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Посидите ровно, прямо, А глаза закрой руками.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тихо закрываем и тихонько открываем.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-Наши глазки отдохнули, и мы можем выполнять следующее задание - от речки.</a:t>
            </a:r>
            <a:endParaRPr lang="ru-RU" dirty="0"/>
          </a:p>
        </p:txBody>
      </p:sp>
      <p:pic>
        <p:nvPicPr>
          <p:cNvPr id="23554" name="Picture 2" descr="C:\Users\Admin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500746" cy="2874640"/>
          </a:xfrm>
          <a:prstGeom prst="rect">
            <a:avLst/>
          </a:prstGeom>
          <a:noFill/>
        </p:spPr>
      </p:pic>
      <p:pic>
        <p:nvPicPr>
          <p:cNvPr id="23556" name="Picture 4" descr="C:\Users\Admin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248" y="260648"/>
            <a:ext cx="3053324" cy="2559174"/>
          </a:xfrm>
          <a:prstGeom prst="rect">
            <a:avLst/>
          </a:prstGeom>
          <a:noFill/>
        </p:spPr>
      </p:pic>
      <p:pic>
        <p:nvPicPr>
          <p:cNvPr id="23557" name="Picture 5" descr="C:\Users\Admin\Desktop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528392" cy="283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19dd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2057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4: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Собери мост через реку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собрать картинку из частей.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выполняют задание.)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-Итак, мы приблизились к лесу. Но, почему-то не видно избушки Бабы Яги? Наверное, она заколдована. Это проделки Бабы Яги. Нужно выполнить следующее задание.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dmin\Desktop\тифло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3079946" cy="2160240"/>
          </a:xfrm>
          <a:prstGeom prst="rect">
            <a:avLst/>
          </a:prstGeom>
          <a:noFill/>
        </p:spPr>
      </p:pic>
      <p:pic>
        <p:nvPicPr>
          <p:cNvPr id="8195" name="Picture 3" descr="C:\Users\Admin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2736304" cy="2677034"/>
          </a:xfrm>
          <a:prstGeom prst="rect">
            <a:avLst/>
          </a:prstGeom>
          <a:noFill/>
        </p:spPr>
      </p:pic>
      <p:pic>
        <p:nvPicPr>
          <p:cNvPr id="8196" name="Picture 4" descr="C:\Users\Admin\Desktop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2813497" cy="2156560"/>
          </a:xfrm>
          <a:prstGeom prst="rect">
            <a:avLst/>
          </a:prstGeom>
          <a:noFill/>
        </p:spPr>
      </p:pic>
      <p:pic>
        <p:nvPicPr>
          <p:cNvPr id="8197" name="Picture 5" descr="C:\Users\Admin\Desktop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6146" y="3933056"/>
            <a:ext cx="2587931" cy="276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2020-11-21T07:01:04Z</dcterms:created>
  <dcterms:modified xsi:type="dcterms:W3CDTF">2021-04-11T07:58:38Z</dcterms:modified>
</cp:coreProperties>
</file>