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86334" autoAdjust="0"/>
  </p:normalViewPr>
  <p:slideViewPr>
    <p:cSldViewPr>
      <p:cViewPr>
        <p:scale>
          <a:sx n="73" d="100"/>
          <a:sy n="73" d="100"/>
        </p:scale>
        <p:origin x="-156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EB6A89-6926-454D-9A5D-D5D1EE85F497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8E6B-B136-497C-BAAB-1FB20CA22336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67B2-E39E-410C-B6EC-07442920C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u="sng" dirty="0" smtClean="0"/>
          </a:p>
          <a:p>
            <a:pPr algn="just">
              <a:buNone/>
            </a:pPr>
            <a:r>
              <a:rPr lang="ru-RU" i="1" u="sng" dirty="0" smtClean="0">
                <a:solidFill>
                  <a:schemeClr val="accent3"/>
                </a:solidFill>
              </a:rPr>
              <a:t>Цель:</a:t>
            </a:r>
            <a:endParaRPr lang="ru-RU" dirty="0" smtClean="0">
              <a:solidFill>
                <a:schemeClr val="accent3"/>
              </a:solidFill>
            </a:endParaRP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     Обучать детей реализовывать и развивать сюжет игры. 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Расширение и закрепление знаний детей о разных формах почтовой связи: почта, телеграф, телефон. 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Пополнять и обогащать словарный запас детей.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Воспитывать чуткое и внимательное отношение к товарищам и близким.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Сюжетно-ролевая игра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«ПОЧТА»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i="1" u="sng" dirty="0" smtClean="0">
                <a:solidFill>
                  <a:schemeClr val="accent3"/>
                </a:solidFill>
              </a:rPr>
              <a:t>Подготовка к игре: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752528" cy="532859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Виртуальная экскурсия на почту, краткая беседа  о работниках почты, наблюдения за их трудом.</a:t>
            </a:r>
          </a:p>
          <a:p>
            <a:r>
              <a:rPr lang="ru-RU" sz="2200" dirty="0" smtClean="0"/>
              <a:t> Рассматривание и чтение детских книг: Н.Григорьева «Ты опустил письмо», Е. Мара «История одного пакета», А.Шейкина «Вести приходят так», С.Я.Маршака «Почта». </a:t>
            </a:r>
          </a:p>
          <a:p>
            <a:pPr algn="just"/>
            <a:r>
              <a:rPr lang="ru-RU" sz="2200" dirty="0" smtClean="0"/>
              <a:t>Беседа по картине «На почте». </a:t>
            </a:r>
          </a:p>
          <a:p>
            <a:r>
              <a:rPr lang="ru-RU" sz="2200" dirty="0" smtClean="0"/>
              <a:t>Изготовление совместно с воспитателем игровых атрибутов: маленьких конвертов, марок, почтового ящика для писем, почтовой сумки, и др.</a:t>
            </a:r>
            <a:endParaRPr lang="ru-RU" sz="2200" dirty="0"/>
          </a:p>
        </p:txBody>
      </p:sp>
      <p:pic>
        <p:nvPicPr>
          <p:cNvPr id="1026" name="Picture 2" descr="C:\Users\Admin\Desktop\imag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55367" cy="4991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43800" cy="844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>
                <a:solidFill>
                  <a:schemeClr val="accent3"/>
                </a:solidFill>
              </a:rPr>
              <a:t>Игровые роли, действия: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Работники почты: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3657600" cy="59928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Почтальон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20072" y="2276872"/>
            <a:ext cx="3657600" cy="65836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FF0000"/>
                </a:solidFill>
              </a:rPr>
              <a:t>Оператор по приему бандеролей и посылок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image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2664296" cy="3589725"/>
          </a:xfrm>
          <a:prstGeom prst="rect">
            <a:avLst/>
          </a:prstGeom>
          <a:noFill/>
        </p:spPr>
      </p:pic>
      <p:pic>
        <p:nvPicPr>
          <p:cNvPr id="2051" name="Picture 3" descr="C:\Users\Admin\Desktop\image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2880642" cy="3840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657600" cy="65836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Начальник почты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320480" cy="309634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8064" y="2492896"/>
            <a:ext cx="3657600" cy="65836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Шофер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4016449" cy="289365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3657600" cy="65836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Сортировщики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212468" cy="280831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8064" y="2204864"/>
            <a:ext cx="3657600" cy="658368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Посетители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image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184518" cy="3138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452007" cy="105425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   Загадки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4094168" cy="5496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синего цвета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Вишу на стене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много приветов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Хранится во мне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i="1" dirty="0" smtClean="0">
                <a:solidFill>
                  <a:srgbClr val="FF0000"/>
                </a:solidFill>
              </a:rPr>
              <a:t>(почтовый ящик)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Лист бумаги по утрам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квартиру носят нам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одном таком листе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Много разных новостей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(газета)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Заклеили клеем прочно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ко мне прислали срочно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Я его не пожалею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Получу и вмиг расклею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(конверт)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image (2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356595" cy="42853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30124" cy="6097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237</TotalTime>
  <Words>37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Твердый переплет</vt:lpstr>
      <vt:lpstr>Специальное оформление</vt:lpstr>
      <vt:lpstr>Сюжетно-ролевая игра «ПОЧТА»</vt:lpstr>
      <vt:lpstr>Подготовка к игре:</vt:lpstr>
      <vt:lpstr>Игровые роли, действия: Работники почты:</vt:lpstr>
      <vt:lpstr>Слайд 4</vt:lpstr>
      <vt:lpstr>Слайд 5</vt:lpstr>
      <vt:lpstr>   Загадки</vt:lpstr>
      <vt:lpstr>Слайд 7</vt:lpstr>
    </vt:vector>
  </TitlesOfParts>
  <Company>Иваново-2012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сюжетно-ролевой игры в старшей группе</dc:title>
  <dc:creator>Ольга</dc:creator>
  <cp:lastModifiedBy>Admin</cp:lastModifiedBy>
  <cp:revision>31</cp:revision>
  <dcterms:created xsi:type="dcterms:W3CDTF">2013-11-18T15:36:54Z</dcterms:created>
  <dcterms:modified xsi:type="dcterms:W3CDTF">2020-11-08T14:44:48Z</dcterms:modified>
</cp:coreProperties>
</file>