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51720" y="1340768"/>
            <a:ext cx="51845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+mj-lt"/>
              </a:rPr>
              <a:t>Картотека дидактических игр в старшей группе по теме профессии</a:t>
            </a:r>
            <a:endParaRPr lang="ru-RU" sz="3200" b="1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img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67544" y="139913"/>
            <a:ext cx="835292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ПОЧТА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Д/ игра «Рассортируй открытки и конверты»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ЦЕЛЬ: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Активизировать словарь детей, систематизировать знания детей о труде работников почты.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Воспитатель  достаёт почтовый ящик и демонстрирует его детям. Правильно ребята это почтовый ящик сюда нужно опускают конверт с письмом и поздравительные открытки. (Ведущий заглядывает в ящик и удивляется) Ой, ребята, здесь так много открыток и писем. Я хочу предложить вам весёлую игру. Одна команда выбирает открытки, а другая письма. Проводиться игра под весёлую музыку «Рассортируй открытки и конверты» </a:t>
            </a:r>
          </a:p>
          <a:p>
            <a:endParaRPr lang="ru-RU" dirty="0" smtClean="0">
              <a:cs typeface="Times New Roman" pitchFamily="18" charset="0"/>
            </a:endParaRPr>
          </a:p>
          <a:p>
            <a:pPr algn="ctr"/>
            <a:r>
              <a:rPr lang="ru-RU" b="1" dirty="0" smtClean="0"/>
              <a:t>ПОЖАРНИК</a:t>
            </a:r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Д/игра </a:t>
            </a:r>
            <a:r>
              <a:rPr lang="ru-RU" b="1" dirty="0" smtClean="0"/>
              <a:t>« Набери номер и вызови пожарных</a:t>
            </a:r>
            <a:r>
              <a:rPr lang="ru-RU" b="1" dirty="0" smtClean="0"/>
              <a:t>»</a:t>
            </a:r>
          </a:p>
          <a:p>
            <a:pPr algn="ctr"/>
            <a:endParaRPr lang="ru-RU" dirty="0" smtClean="0"/>
          </a:p>
          <a:p>
            <a:r>
              <a:rPr lang="ru-RU" dirty="0" smtClean="0"/>
              <a:t>        </a:t>
            </a:r>
            <a:r>
              <a:rPr lang="ru-RU" b="1" dirty="0" smtClean="0"/>
              <a:t>Цель:</a:t>
            </a:r>
            <a:r>
              <a:rPr lang="ru-RU" dirty="0" smtClean="0"/>
              <a:t> знакомить детей с правилами безопасного обращения с огнем; закрепить знание номера телефона пожарной службы.</a:t>
            </a:r>
          </a:p>
          <a:p>
            <a:r>
              <a:rPr lang="ru-RU" dirty="0" smtClean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img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168456"/>
            <a:ext cx="835292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Дидактическая игра «Если возник пожар»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знакомить детей с правилами безопасного обращения с огнем; закрепить знание номера телефона пожарной службы.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Дети становятся в круг, в центре – воспитатель с флажком в руке. Он произносит фразы и, не договаривая последнее слово, передает флажок одному из детей. Ребенок должен быстро закончить фразу и передать флажок другому. Если ребенок отвечает неправильно, он выбывает из игры, и флажок опять возвращается к воспитателю.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Этот флаг в руках недаром. Если раньше был пожар,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Ввысь взмывал сигнальный флаг, вал пожарных в бой с пожаром.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Где с огнем беспечны люди, Где взовьется в небо флаг,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Там всегда грозить нам будет злой, безжалостный… (передает флажок ребенку) Пожар!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Раз-два-три-четыре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У кого пожар…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(в квартире)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Дым столбом поднялся вдруг. Кто не выключил…?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(утюг)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Красный отблеск пробегает. Кто со спичками…?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(играет)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Стол и шкаф сгорели разом. Кто сушил белье…?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(над газом)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Пламя прыгнуло в траву. Кто у дома жег…?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(траву)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Дым увидел – не зевай и пожарных…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(вызывай)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Пусть помнит каждый гражданин пожарный номер…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(01)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img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39552" y="197288"/>
            <a:ext cx="8208912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ЭКОЛОГ</a:t>
            </a:r>
          </a:p>
          <a:p>
            <a:pPr marL="0" marR="0" lvl="0" indent="45085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Игра по картинкам «Береги живое» 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(дети поднимают карточки с ответами).</a:t>
            </a: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Задачи: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-Познакомить детей с природой  различных регионов России: растительный мир, животный мир.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-Закрепить представления о животных наших лесов: кто обитает в наших лесах, повадки и поведение, приспособление к неблагоприятным условиям.</a:t>
            </a: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- А сейчас мы вспомним, как хорошо летом в лесу, и  как надо там себя вести, чтобы беречь все живое: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Если я приду в лесок и сорву ромашку?   (нет)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Если съем я пирожок и выброшу бумажку?  (нет)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Если хлебушка кусок на пеньке оставлю? (да)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Если ветку подвяжу, колышек подставлю? (да)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Если разведу костер  и тушить не буду?  (нет)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Если сильно насорю и убрать забуду?  (нет)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Если мусор уберу (да)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Банку закопаю (нет)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Я люблю свою природу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Я ей помогаю (да)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img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99592" y="991444"/>
            <a:ext cx="74888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8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ВРАЧ</a:t>
            </a:r>
          </a:p>
          <a:p>
            <a:pPr marL="0" marR="0" lvl="0" indent="158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158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Игра «Что вредно, а что полезно».</a:t>
            </a:r>
          </a:p>
          <a:p>
            <a:pPr marL="0" marR="0" lvl="0" indent="158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158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Цель: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заинтересовать детей в понимании необходимости заботиться о своём здоровье, беречь его, вести здоровый образ жизни.</a:t>
            </a:r>
          </a:p>
          <a:p>
            <a:pPr marL="0" marR="0" lvl="0" indent="158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158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На наборном полотне размещены предметные картинки.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158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Дети делятся на две команды и распределяют картинки на две группы: в одну - что полезно для сохранения зубов здоровыми, а в другую - что вредит зубам. Потом каждая команда показывает картинки и обосновывает свой выбор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img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83568" y="566678"/>
            <a:ext cx="784887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ХУДОЖНИК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Игра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Назови слово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(с мячом)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 детей дошкольного возраста представлений о творческой профессии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художник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видишь на картине, нарисована река,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ель и белый иней, Или сад и облака,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снежная равнина, Или поле и шалаш,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Обязательно картина называется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(пейзаж)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видишь на картине чашку кофе на столе,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морс в большом графине, или розу в хрустале,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бронзовую вазу, или грушу, или торт,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все предметы сразу, знай, что это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(натюрморт)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видишь, что с картины смотрит кто-нибудь на нас,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принц в плаще старинном, или в робе верхолаз,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Лётчик или балерина, или Колька, твой сосед,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Обязательно картина называется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(портрет)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206</Words>
  <Application>Microsoft Office PowerPoint</Application>
  <PresentationFormat>Экран (4:3)</PresentationFormat>
  <Paragraphs>76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2020-10-28T13:05:25Z</dcterms:created>
  <dcterms:modified xsi:type="dcterms:W3CDTF">2020-10-28T14:04:11Z</dcterms:modified>
</cp:coreProperties>
</file>