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2" r:id="rId4"/>
    <p:sldId id="268" r:id="rId5"/>
    <p:sldId id="270" r:id="rId6"/>
    <p:sldId id="258" r:id="rId7"/>
    <p:sldId id="260" r:id="rId8"/>
    <p:sldId id="262" r:id="rId9"/>
    <p:sldId id="264" r:id="rId10"/>
    <p:sldId id="266" r:id="rId11"/>
    <p:sldId id="273" r:id="rId12"/>
    <p:sldId id="274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грузки\1557719643_na-zastavk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Загрузки\116618049_2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429124" y="214290"/>
            <a:ext cx="4429156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Терехов Яков Федорович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9.01.1920-21.08.1997.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Сержант, родился в деревне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Стуково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Павловского района Алтайского края, переехал в г.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Искитим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Новосибирской области в 1933 году.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 1938 году призвался в армию на Дальний Восток. Служил на о. Сахалине в г.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Сереторезе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где и застала его война.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Награжен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 Орденом Отечественной войны 2 степени, воевал на Дальневосточном фронте, 179 стрелковом полку.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агрузки\1298449358_0lik.ru_9ma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Рисунок 2" descr="IMG_20200220_1306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314" y="357166"/>
            <a:ext cx="3432503" cy="47240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Загрузки\116618049_2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14810" y="500042"/>
            <a:ext cx="464347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Подвиг  сержанта</a:t>
            </a:r>
          </a:p>
          <a:p>
            <a:endParaRPr lang="ru-RU" sz="2000" dirty="0" smtClean="0">
              <a:latin typeface="Arial Black" pitchFamily="34" charset="0"/>
            </a:endParaRPr>
          </a:p>
          <a:p>
            <a:r>
              <a:rPr lang="ru-RU" sz="2000" dirty="0" smtClean="0"/>
              <a:t>Мой прадед был сильным, смелым, выносливым человеком, хорошо бегал и за это его постоянно отправляли с различными поручениями.</a:t>
            </a:r>
          </a:p>
          <a:p>
            <a:r>
              <a:rPr lang="ru-RU" sz="2000" dirty="0" smtClean="0"/>
              <a:t> Однажды когда мой дед исполнял очередное поручение он попал под обстрел врага. Враг напал на продовольственный обоз, который должен был привезти продовольствие целому полку. Мой прадед не растерялся и начал отбивать обоз, он перебил всех нападавших врагов и доставил продовольствие в пункт назначения, за что был награжден медалью. Ведь если бы не он, то солдаты бы остались голодными.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Загрузки\oIOBIYp2r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Загрузки\к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3413" y="-266700"/>
            <a:ext cx="10410826" cy="739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Загрузки\116618049_2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500562" y="428604"/>
            <a:ext cx="428628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ЗВЕРЕВ НИКОЛАЙ НИКОЛАЕВИЧ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(1917 г.р.)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500562" y="2000240"/>
            <a:ext cx="407196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1943 году был призван на фронт. Когда уходил на войну, дома остались жена и два сына 2х и 3х лет.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Погиб в бою 2 февраля 1943 года около деревни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Синявино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Мгинского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района Ленинградской области.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Посмертно награждён медалью "За оборону Ленинграда". В семейном архиве хранится письмо с фронта и похоронка.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агрузки\1298449358_0lik.ru_9ma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Рисунок 2" descr="никола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500042"/>
            <a:ext cx="3320486" cy="45159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агрузки\1298449358_0lik.ru_9ma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Рисунок 2" descr="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4357686" cy="3268265"/>
          </a:xfrm>
          <a:prstGeom prst="rect">
            <a:avLst/>
          </a:prstGeom>
        </p:spPr>
      </p:pic>
      <p:pic>
        <p:nvPicPr>
          <p:cNvPr id="4097" name="Picture 1" descr="P1020243"/>
          <p:cNvPicPr>
            <a:picLocks noChangeAspect="1" noChangeArrowheads="1"/>
          </p:cNvPicPr>
          <p:nvPr/>
        </p:nvPicPr>
        <p:blipFill>
          <a:blip r:embed="rId4" cstate="print">
            <a:lum bright="-18000" contrast="30000"/>
          </a:blip>
          <a:srcRect l="17967" r="19119"/>
          <a:stretch>
            <a:fillRect/>
          </a:stretch>
        </p:blipFill>
        <p:spPr bwMode="auto">
          <a:xfrm>
            <a:off x="1857356" y="3643314"/>
            <a:ext cx="13208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Загрузки\116618049_2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500562" y="500042"/>
            <a:ext cx="428628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Манаков Николай Иванович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19.02.1919 г.р.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Дата смерти неизвестна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Красноармеец, командир взвода пулеметчиков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довоенное время был мастером спорта по лыжному спорту.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Был призван на финскую войну.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После окончания войны с финнами, был призван на Великую Отечественную Войну.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Дошел до Курской дуги. При форсировании реки Днепр был тяжело ранен и отправлен в госпиталь. Имеет множество наград.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Загрузки\1298449358_0lik.ru_9ma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Рисунок 2" descr="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28604"/>
            <a:ext cx="3205279" cy="482780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Загрузки\116618049_2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14810" y="142852"/>
            <a:ext cx="4714908" cy="6698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Попов Афанасий Георгиевич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1912 г.р.</a:t>
            </a:r>
          </a:p>
          <a:p>
            <a:endParaRPr lang="ru-RU" sz="2000" dirty="0" smtClean="0">
              <a:latin typeface="Arial Black" pitchFamily="34" charset="0"/>
            </a:endParaRPr>
          </a:p>
          <a:p>
            <a:r>
              <a:rPr lang="ru-RU" sz="2000" dirty="0" smtClean="0"/>
              <a:t>Погиб  </a:t>
            </a:r>
            <a:r>
              <a:rPr lang="ru-RU" sz="2000" dirty="0" smtClean="0"/>
              <a:t>02.08.1971</a:t>
            </a:r>
          </a:p>
          <a:p>
            <a:r>
              <a:rPr lang="ru-RU" sz="2000" dirty="0" smtClean="0"/>
              <a:t>Разведчик, младший сержант</a:t>
            </a:r>
          </a:p>
          <a:p>
            <a:r>
              <a:rPr lang="ru-RU" sz="2000" dirty="0" smtClean="0"/>
              <a:t>Младший сержант Попов за период пребывании в полку проявил себя опытным и отважным разведчиком. Неоднократно Попов учувствовал в разведывании сил противника и захвате контрольных пленных. 17.03.45. в бою за населенный пункт </a:t>
            </a:r>
            <a:r>
              <a:rPr lang="ru-RU" sz="2000" dirty="0" err="1" smtClean="0"/>
              <a:t>Эльгут</a:t>
            </a:r>
            <a:r>
              <a:rPr lang="ru-RU" sz="2000" dirty="0" smtClean="0"/>
              <a:t> Попов из личного оружия уничтожил 11 гитлеровцев и вместе с двумя другими разведчиками захватил в плен 20 гитлеровцев. Всего за время боев Поповым вместе с группа разведчиков захвачено 50 гитлеровцев. Прошел всю войну, дважды был ранен, победу встретил Польше, награжден орденом славы.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Загрузки\1298449358_0lik.ru_9ma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Рисунок 2" descr="IMG-20200116-WA00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28604"/>
            <a:ext cx="3495979" cy="48030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386</Words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</cp:revision>
  <dcterms:created xsi:type="dcterms:W3CDTF">2020-03-08T10:45:11Z</dcterms:created>
  <dcterms:modified xsi:type="dcterms:W3CDTF">2020-03-10T13:50:17Z</dcterms:modified>
</cp:coreProperties>
</file>