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1" r:id="rId4"/>
    <p:sldId id="265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Desktop\c3ecdd1db9579fc530425e870c43cb35--fram-clipa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555776" y="2420888"/>
            <a:ext cx="381642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t"/>
            <a:r>
              <a:rPr lang="ru-RU" sz="4000" dirty="0" smtClean="0"/>
              <a:t>пословицы, поговорки загадки на тему о профессиях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 flipH="1">
            <a:off x="3707904" y="609329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2020г.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dmin\Desktop\1579534385_47-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39552" y="548680"/>
            <a:ext cx="40324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ХУДОЖНИК</a:t>
            </a:r>
          </a:p>
          <a:p>
            <a:pPr algn="ctr"/>
            <a:endParaRPr lang="ru-RU" b="1" dirty="0" smtClean="0"/>
          </a:p>
          <a:p>
            <a:r>
              <a:rPr lang="ru-RU" dirty="0" smtClean="0"/>
              <a:t>Вот </a:t>
            </a:r>
            <a:r>
              <a:rPr lang="ru-RU" dirty="0" smtClean="0"/>
              <a:t>тебе помощник деревянный. Должен быть он острым постоянно. Контур, натюрморт, портрет, пейзаж Быстро нарисует…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436096" y="1124744"/>
            <a:ext cx="331236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 меня есть карандаш, Разноцветная гуашь, </a:t>
            </a:r>
          </a:p>
          <a:p>
            <a:r>
              <a:rPr lang="ru-RU" dirty="0" smtClean="0"/>
              <a:t>Акварель, палитра, кисть </a:t>
            </a:r>
          </a:p>
          <a:p>
            <a:r>
              <a:rPr lang="ru-RU" dirty="0" smtClean="0"/>
              <a:t>И бумаги плотный лист, </a:t>
            </a:r>
          </a:p>
          <a:p>
            <a:r>
              <a:rPr lang="ru-RU" dirty="0" smtClean="0"/>
              <a:t>А еще – мольберт-треножник, Потому что я…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86000" y="2492896"/>
            <a:ext cx="29340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Я люблю купаться в краске. Совершенно без опаски </a:t>
            </a:r>
          </a:p>
          <a:p>
            <a:r>
              <a:rPr lang="ru-RU" dirty="0" smtClean="0"/>
              <a:t>С головою окунаюсь, </a:t>
            </a:r>
          </a:p>
          <a:p>
            <a:r>
              <a:rPr lang="ru-RU" dirty="0" smtClean="0"/>
              <a:t>А потом, не вытираясь, </a:t>
            </a:r>
          </a:p>
          <a:p>
            <a:r>
              <a:rPr lang="ru-RU" dirty="0" smtClean="0"/>
              <a:t>По бумажному листу </a:t>
            </a:r>
          </a:p>
          <a:p>
            <a:r>
              <a:rPr lang="ru-RU" dirty="0" smtClean="0"/>
              <a:t>Или тканному холсту </a:t>
            </a:r>
          </a:p>
          <a:p>
            <a:r>
              <a:rPr lang="ru-RU" dirty="0" smtClean="0"/>
              <a:t>Влево, вправо, вверх и вниз Я гуляю. Кто я?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24128" y="4005064"/>
            <a:ext cx="31683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Стройная девчушка </a:t>
            </a:r>
          </a:p>
          <a:p>
            <a:r>
              <a:rPr lang="ru-RU" dirty="0" smtClean="0"/>
              <a:t>С головой лохматой Купается в речушке, </a:t>
            </a:r>
          </a:p>
          <a:p>
            <a:r>
              <a:rPr lang="ru-RU" dirty="0" smtClean="0"/>
              <a:t>И — прыг на берег-ватман!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dmin\Desktop\im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95536" y="476672"/>
            <a:ext cx="27363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ЭКОЛОГ</a:t>
            </a:r>
          </a:p>
          <a:p>
            <a:pPr algn="ctr"/>
            <a:endParaRPr lang="ru-RU" b="1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Его </a:t>
            </a:r>
            <a:r>
              <a:rPr lang="ru-RU" dirty="0" smtClean="0"/>
              <a:t>весной и летом</a:t>
            </a:r>
            <a:br>
              <a:rPr lang="ru-RU" dirty="0" smtClean="0"/>
            </a:br>
            <a:r>
              <a:rPr lang="ru-RU" dirty="0" smtClean="0"/>
              <a:t>Мы видели одетым,</a:t>
            </a:r>
            <a:br>
              <a:rPr lang="ru-RU" dirty="0" smtClean="0"/>
            </a:br>
            <a:r>
              <a:rPr lang="ru-RU" dirty="0" smtClean="0"/>
              <a:t>А осенью с бедняжки</a:t>
            </a:r>
            <a:br>
              <a:rPr lang="ru-RU" dirty="0" smtClean="0"/>
            </a:br>
            <a:r>
              <a:rPr lang="ru-RU" dirty="0" smtClean="0"/>
              <a:t>Сорвали все рубашки.</a:t>
            </a:r>
            <a:br>
              <a:rPr lang="ru-RU" dirty="0" smtClean="0"/>
            </a:br>
            <a:r>
              <a:rPr lang="ru-RU" i="1" dirty="0" smtClean="0"/>
              <a:t>(Дерево)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915816" y="476672"/>
            <a:ext cx="381642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Мы по улице идём.</a:t>
            </a:r>
            <a:br>
              <a:rPr lang="ru-RU" dirty="0" smtClean="0"/>
            </a:br>
            <a:r>
              <a:rPr lang="ru-RU" dirty="0" smtClean="0"/>
              <a:t>С мусором пакет несём.</a:t>
            </a:r>
            <a:br>
              <a:rPr lang="ru-RU" dirty="0" smtClean="0"/>
            </a:br>
            <a:r>
              <a:rPr lang="ru-RU" dirty="0" smtClean="0"/>
              <a:t>Раз бумажка, два бумажка,</a:t>
            </a:r>
            <a:br>
              <a:rPr lang="ru-RU" dirty="0" smtClean="0"/>
            </a:br>
            <a:r>
              <a:rPr lang="ru-RU" dirty="0" smtClean="0"/>
              <a:t>Кинем это всё в отсек.</a:t>
            </a:r>
            <a:br>
              <a:rPr lang="ru-RU" dirty="0" smtClean="0"/>
            </a:br>
            <a:r>
              <a:rPr lang="ru-RU" dirty="0" smtClean="0"/>
              <a:t>Пластик, банка, промокашка...</a:t>
            </a:r>
            <a:br>
              <a:rPr lang="ru-RU" dirty="0" smtClean="0"/>
            </a:br>
            <a:r>
              <a:rPr lang="ru-RU" dirty="0" smtClean="0"/>
              <a:t>Всё в корзину, или нет?</a:t>
            </a:r>
            <a:br>
              <a:rPr lang="ru-RU" dirty="0" smtClean="0"/>
            </a:br>
            <a:r>
              <a:rPr lang="ru-RU" dirty="0" smtClean="0"/>
              <a:t>Скажем правильный ответ.</a:t>
            </a:r>
            <a:br>
              <a:rPr lang="ru-RU" dirty="0" smtClean="0"/>
            </a:br>
            <a:r>
              <a:rPr lang="ru-RU" dirty="0" smtClean="0"/>
              <a:t>Весь мусор собирается вместе?</a:t>
            </a:r>
            <a:br>
              <a:rPr lang="ru-RU" dirty="0" smtClean="0"/>
            </a:br>
            <a:r>
              <a:rPr lang="ru-RU" dirty="0" smtClean="0"/>
              <a:t>Или </a:t>
            </a:r>
            <a:r>
              <a:rPr lang="ru-RU" dirty="0" smtClean="0"/>
              <a:t>каждый вид в отдельный пакет?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588224" y="1052736"/>
            <a:ext cx="22322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Ты весь мир обогреваешь</a:t>
            </a:r>
          </a:p>
          <a:p>
            <a:r>
              <a:rPr lang="ru-RU" dirty="0" smtClean="0"/>
              <a:t>И усталости не знаешь,</a:t>
            </a:r>
          </a:p>
          <a:p>
            <a:r>
              <a:rPr lang="ru-RU" dirty="0" smtClean="0"/>
              <a:t>Улыбаешься в оконце,</a:t>
            </a:r>
          </a:p>
          <a:p>
            <a:r>
              <a:rPr lang="ru-RU" dirty="0" smtClean="0"/>
              <a:t>А зовут тебя все …</a:t>
            </a:r>
          </a:p>
          <a:p>
            <a:r>
              <a:rPr lang="ru-RU" i="1" smtClean="0"/>
              <a:t> </a:t>
            </a:r>
            <a:r>
              <a:rPr lang="ru-RU" i="1" dirty="0" smtClean="0"/>
              <a:t>(Солнце)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95536" y="3717032"/>
            <a:ext cx="1141383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Эти речные жители — профессиональные строители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smtClean="0"/>
              <a:t>Они пилят брёвна, </a:t>
            </a:r>
            <a:r>
              <a:rPr lang="ru-RU" dirty="0" err="1" smtClean="0"/>
              <a:t>досточки</a:t>
            </a:r>
            <a:r>
              <a:rPr lang="ru-RU" dirty="0" smtClean="0"/>
              <a:t> и строят домики и мостики.</a:t>
            </a:r>
            <a:br>
              <a:rPr lang="ru-RU" dirty="0" smtClean="0"/>
            </a:br>
            <a:r>
              <a:rPr lang="ru-RU" i="1" dirty="0" smtClean="0"/>
              <a:t>(Бобры)</a:t>
            </a:r>
            <a:endParaRPr lang="ru-RU" dirty="0" smtClean="0"/>
          </a:p>
          <a:p>
            <a:r>
              <a:rPr lang="ru-RU" dirty="0" smtClean="0"/>
              <a:t>Слепой землекоп упорно роет и почву копает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 smtClean="0"/>
              <a:t>и очень много строит</a:t>
            </a:r>
            <a:r>
              <a:rPr lang="ru-RU" dirty="0" smtClean="0"/>
              <a:t>. </a:t>
            </a:r>
            <a:r>
              <a:rPr lang="ru-RU" i="1" dirty="0" smtClean="0"/>
              <a:t>(</a:t>
            </a:r>
            <a:r>
              <a:rPr lang="ru-RU" i="1" dirty="0" smtClean="0"/>
              <a:t>Крот)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228184" y="3501008"/>
            <a:ext cx="3113612" cy="3488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Птичка-невеличка</a:t>
            </a:r>
            <a:br>
              <a:rPr lang="ru-RU" dirty="0" smtClean="0"/>
            </a:br>
            <a:r>
              <a:rPr lang="ru-RU" dirty="0" smtClean="0"/>
              <a:t>Ножки имеет,</a:t>
            </a:r>
            <a:br>
              <a:rPr lang="ru-RU" dirty="0" smtClean="0"/>
            </a:br>
            <a:r>
              <a:rPr lang="ru-RU" dirty="0" smtClean="0"/>
              <a:t>А ходить не умеет.</a:t>
            </a:r>
            <a:br>
              <a:rPr lang="ru-RU" dirty="0" smtClean="0"/>
            </a:br>
            <a:r>
              <a:rPr lang="ru-RU" dirty="0" smtClean="0"/>
              <a:t>Хочет сделать шажок -</a:t>
            </a:r>
            <a:br>
              <a:rPr lang="ru-RU" dirty="0" smtClean="0"/>
            </a:br>
            <a:r>
              <a:rPr lang="ru-RU" dirty="0" smtClean="0"/>
              <a:t>Получается прыжок.</a:t>
            </a:r>
          </a:p>
          <a:p>
            <a:r>
              <a:rPr lang="ru-RU" dirty="0" smtClean="0"/>
              <a:t>(воробей)</a:t>
            </a:r>
          </a:p>
          <a:p>
            <a:r>
              <a:rPr lang="ru-RU" dirty="0" smtClean="0"/>
              <a:t>Кар-кар-кар! Кар-кар-кар! –</a:t>
            </a:r>
            <a:br>
              <a:rPr lang="ru-RU" dirty="0" smtClean="0"/>
            </a:br>
            <a:r>
              <a:rPr lang="ru-RU" dirty="0" smtClean="0"/>
              <a:t>Вот и весь репертуар.</a:t>
            </a:r>
            <a:br>
              <a:rPr lang="ru-RU" dirty="0" smtClean="0"/>
            </a:br>
            <a:r>
              <a:rPr lang="ru-RU" dirty="0" smtClean="0"/>
              <a:t>Оглашает крону клёна</a:t>
            </a:r>
            <a:br>
              <a:rPr lang="ru-RU" dirty="0" smtClean="0"/>
            </a:br>
            <a:r>
              <a:rPr lang="ru-RU" dirty="0" smtClean="0"/>
              <a:t>Своим пением …</a:t>
            </a:r>
          </a:p>
          <a:p>
            <a:r>
              <a:rPr lang="ru-RU" dirty="0" smtClean="0"/>
              <a:t>(Ворона)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dmin\Desktop\im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39552" y="404664"/>
            <a:ext cx="30963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Прыгает пружинка —</a:t>
            </a:r>
            <a:br>
              <a:rPr lang="ru-RU" dirty="0" smtClean="0"/>
            </a:br>
            <a:r>
              <a:rPr lang="ru-RU" dirty="0" smtClean="0"/>
              <a:t>Зелёная спинка —</a:t>
            </a:r>
            <a:br>
              <a:rPr lang="ru-RU" dirty="0" smtClean="0"/>
            </a:br>
            <a:r>
              <a:rPr lang="ru-RU" dirty="0" smtClean="0"/>
              <a:t>С травы на былинку,</a:t>
            </a:r>
            <a:br>
              <a:rPr lang="ru-RU" dirty="0" smtClean="0"/>
            </a:br>
            <a:r>
              <a:rPr lang="ru-RU" dirty="0" smtClean="0"/>
              <a:t>С ветки на тропинку.</a:t>
            </a:r>
            <a:br>
              <a:rPr lang="ru-RU" dirty="0" smtClean="0"/>
            </a:br>
            <a:r>
              <a:rPr lang="ru-RU" b="1" dirty="0" smtClean="0"/>
              <a:t>(Кузнечик)</a:t>
            </a:r>
            <a:endParaRPr lang="ru-RU" dirty="0" smtClean="0"/>
          </a:p>
          <a:p>
            <a:r>
              <a:rPr lang="ru-RU" dirty="0" smtClean="0"/>
              <a:t>Яркий мини вертолет</a:t>
            </a:r>
            <a:br>
              <a:rPr lang="ru-RU" dirty="0" smtClean="0"/>
            </a:br>
            <a:r>
              <a:rPr lang="ru-RU" dirty="0" smtClean="0"/>
              <a:t>Отправляется в полёт.</a:t>
            </a:r>
            <a:br>
              <a:rPr lang="ru-RU" dirty="0" smtClean="0"/>
            </a:br>
            <a:r>
              <a:rPr lang="ru-RU" dirty="0" smtClean="0"/>
              <a:t>Но зачем ему глаза?</a:t>
            </a:r>
            <a:br>
              <a:rPr lang="ru-RU" dirty="0" smtClean="0"/>
            </a:br>
            <a:r>
              <a:rPr lang="ru-RU" dirty="0" smtClean="0"/>
              <a:t>Да он просто </a:t>
            </a:r>
            <a:r>
              <a:rPr lang="ru-RU" dirty="0" smtClean="0"/>
              <a:t>… </a:t>
            </a:r>
            <a:r>
              <a:rPr lang="ru-RU" b="1" dirty="0" smtClean="0"/>
              <a:t>(</a:t>
            </a:r>
            <a:r>
              <a:rPr lang="ru-RU" b="1" dirty="0" smtClean="0"/>
              <a:t>Стрекоза)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211960" y="836712"/>
            <a:ext cx="439248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Трава, которую можно узнать даже с закрытыми глазами</a:t>
            </a:r>
            <a:r>
              <a:rPr lang="ru-RU" dirty="0" smtClean="0"/>
              <a:t>. </a:t>
            </a:r>
            <a:r>
              <a:rPr lang="ru-RU" i="1" dirty="0" smtClean="0"/>
              <a:t>(</a:t>
            </a:r>
            <a:r>
              <a:rPr lang="ru-RU" i="1" dirty="0" smtClean="0"/>
              <a:t>Крапива</a:t>
            </a:r>
            <a:r>
              <a:rPr lang="ru-RU" i="1" dirty="0" smtClean="0"/>
              <a:t>)</a:t>
            </a:r>
          </a:p>
          <a:p>
            <a:r>
              <a:rPr lang="ru-RU" dirty="0" smtClean="0"/>
              <a:t> </a:t>
            </a:r>
            <a:r>
              <a:rPr lang="ru-RU" dirty="0" smtClean="0"/>
              <a:t>Это что за красота,</a:t>
            </a:r>
          </a:p>
          <a:p>
            <a:r>
              <a:rPr lang="ru-RU" dirty="0" smtClean="0"/>
              <a:t>На полянке у ручья?</a:t>
            </a:r>
          </a:p>
          <a:p>
            <a:r>
              <a:rPr lang="ru-RU" dirty="0" smtClean="0"/>
              <a:t>Распустился очень нежный,</a:t>
            </a:r>
          </a:p>
          <a:p>
            <a:r>
              <a:rPr lang="ru-RU" dirty="0" smtClean="0"/>
              <a:t>Беленький цветок , …………….. (</a:t>
            </a:r>
            <a:r>
              <a:rPr lang="ru-RU" dirty="0" smtClean="0"/>
              <a:t>подснежник)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3140968"/>
            <a:ext cx="36724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Что так в небе ярко светит?</a:t>
            </a:r>
          </a:p>
          <a:p>
            <a:r>
              <a:rPr lang="ru-RU" dirty="0" smtClean="0"/>
              <a:t>Свет пускает мне в оконце.</a:t>
            </a:r>
          </a:p>
          <a:p>
            <a:r>
              <a:rPr lang="ru-RU" dirty="0" smtClean="0"/>
              <a:t>Отвечайте дружно дети,</a:t>
            </a:r>
          </a:p>
          <a:p>
            <a:r>
              <a:rPr lang="ru-RU" dirty="0" smtClean="0"/>
              <a:t>Это светит ярко ……….. (солнце</a:t>
            </a:r>
            <a:r>
              <a:rPr lang="ru-RU" dirty="0" smtClean="0"/>
              <a:t>).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ru-RU" dirty="0" smtClean="0"/>
              <a:t>Игривый</a:t>
            </a:r>
            <a:r>
              <a:rPr lang="ru-RU" dirty="0" smtClean="0"/>
              <a:t>, шаловливый,</a:t>
            </a:r>
            <a:br>
              <a:rPr lang="ru-RU" dirty="0" smtClean="0"/>
            </a:br>
            <a:r>
              <a:rPr lang="ru-RU" dirty="0" smtClean="0"/>
              <a:t>Болтливый, говорливый.</a:t>
            </a:r>
            <a:br>
              <a:rPr lang="ru-RU" dirty="0" smtClean="0"/>
            </a:br>
            <a:r>
              <a:rPr lang="ru-RU" dirty="0" smtClean="0"/>
              <a:t>В голубенькой рубашке</a:t>
            </a:r>
            <a:br>
              <a:rPr lang="ru-RU" dirty="0" smtClean="0"/>
            </a:br>
            <a:r>
              <a:rPr lang="ru-RU" dirty="0" smtClean="0"/>
              <a:t>Бежит по дну овражка. </a:t>
            </a:r>
            <a:r>
              <a:rPr lang="ru-RU" dirty="0" smtClean="0"/>
              <a:t> </a:t>
            </a:r>
            <a:r>
              <a:rPr lang="ru-RU" dirty="0" smtClean="0"/>
              <a:t> (Ручей) </a:t>
            </a:r>
            <a:br>
              <a:rPr lang="ru-RU" dirty="0" smtClean="0"/>
            </a:br>
            <a:r>
              <a:rPr lang="ru-RU" dirty="0" smtClean="0"/>
              <a:t>Ни ведёрка, ни кисти, ни рук,</a:t>
            </a:r>
            <a:br>
              <a:rPr lang="ru-RU" dirty="0" smtClean="0"/>
            </a:br>
            <a:r>
              <a:rPr lang="ru-RU" dirty="0" smtClean="0"/>
              <a:t>А побелит все крыши вокруг.  (Зима) 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851920" y="3212976"/>
            <a:ext cx="52920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ПОСЛОВИЦЫ И ПОГОВОРКИ</a:t>
            </a:r>
            <a:endParaRPr lang="ru-RU" dirty="0" smtClean="0"/>
          </a:p>
          <a:p>
            <a:r>
              <a:rPr lang="ru-RU" dirty="0" smtClean="0"/>
              <a:t>Большое дерево и от солнца и от ливня укроет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smtClean="0"/>
              <a:t>Мир, что огород: в нем все растет</a:t>
            </a:r>
            <a:r>
              <a:rPr lang="ru-RU" dirty="0" smtClean="0"/>
              <a:t>.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ru-RU" dirty="0" smtClean="0"/>
              <a:t>Хочешь </a:t>
            </a:r>
            <a:r>
              <a:rPr lang="ru-RU" dirty="0" smtClean="0"/>
              <a:t>есть калачи — не сиди на печи</a:t>
            </a:r>
            <a:r>
              <a:rPr lang="ru-RU" dirty="0" smtClean="0"/>
              <a:t>.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ru-RU" dirty="0" smtClean="0"/>
              <a:t>Ель </a:t>
            </a:r>
            <a:r>
              <a:rPr lang="ru-RU" dirty="0" smtClean="0"/>
              <a:t>да береза — чем не дрова? Хлеб да вода — чем не еда</a:t>
            </a:r>
            <a:r>
              <a:rPr lang="ru-RU" dirty="0" smtClean="0"/>
              <a:t>?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ru-RU" dirty="0" smtClean="0"/>
              <a:t>Дерево </a:t>
            </a:r>
            <a:r>
              <a:rPr lang="ru-RU" dirty="0" smtClean="0"/>
              <a:t>держится корнями, а человек — друзьями.</a:t>
            </a:r>
          </a:p>
          <a:p>
            <a:r>
              <a:rPr lang="ru-RU" dirty="0" smtClean="0"/>
              <a:t>Дерево ценят по плодам, а человека — по делам</a:t>
            </a:r>
            <a:r>
              <a:rPr lang="ru-RU" dirty="0" smtClean="0"/>
              <a:t>.</a:t>
            </a:r>
            <a:r>
              <a:rPr lang="ru-RU" dirty="0" smtClean="0"/>
              <a:t> Зайца ноги носят, волка зубы кормят, лису хвост бережёт.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dmin\Desktop\img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07504" y="188640"/>
            <a:ext cx="5112569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ПОЧТАЛЬОН</a:t>
            </a:r>
          </a:p>
          <a:p>
            <a:endParaRPr lang="ru-RU" i="1" dirty="0" smtClean="0"/>
          </a:p>
          <a:p>
            <a:r>
              <a:rPr lang="ru-RU" i="1" dirty="0" smtClean="0"/>
              <a:t>В </a:t>
            </a:r>
            <a:r>
              <a:rPr lang="ru-RU" i="1" dirty="0" smtClean="0"/>
              <a:t>любой уголок </a:t>
            </a:r>
            <a:r>
              <a:rPr lang="ru-RU" i="1" dirty="0" smtClean="0"/>
              <a:t>Земли </a:t>
            </a:r>
            <a:r>
              <a:rPr lang="ru-RU" i="1" dirty="0" smtClean="0"/>
              <a:t>Доставят</a:t>
            </a:r>
            <a:r>
              <a:rPr lang="ru-RU" i="1" dirty="0" smtClean="0"/>
              <a:t>,</a:t>
            </a:r>
          </a:p>
          <a:p>
            <a:r>
              <a:rPr lang="ru-RU" i="1" dirty="0" smtClean="0"/>
              <a:t> </a:t>
            </a:r>
            <a:r>
              <a:rPr lang="ru-RU" i="1" dirty="0" smtClean="0"/>
              <a:t>я знаю точно</a:t>
            </a:r>
            <a:r>
              <a:rPr lang="ru-RU" i="1" dirty="0" smtClean="0"/>
              <a:t>,</a:t>
            </a:r>
          </a:p>
          <a:p>
            <a:r>
              <a:rPr lang="ru-RU" i="1" dirty="0" smtClean="0"/>
              <a:t> </a:t>
            </a:r>
            <a:r>
              <a:rPr lang="ru-RU" i="1" dirty="0" smtClean="0"/>
              <a:t>Посылку, которую мы </a:t>
            </a:r>
            <a:r>
              <a:rPr lang="ru-RU" i="1" dirty="0" smtClean="0"/>
              <a:t>Отправим</a:t>
            </a:r>
          </a:p>
          <a:p>
            <a:r>
              <a:rPr lang="ru-RU" i="1" dirty="0" smtClean="0"/>
              <a:t> </a:t>
            </a:r>
            <a:r>
              <a:rPr lang="ru-RU" i="1" dirty="0" smtClean="0"/>
              <a:t>с тобой по... </a:t>
            </a:r>
            <a:r>
              <a:rPr lang="ru-RU" b="1" i="1" dirty="0" smtClean="0"/>
              <a:t>почте</a:t>
            </a:r>
            <a:endParaRPr lang="ru-RU" b="1" i="1" cap="all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Все письма собирает, </a:t>
            </a:r>
            <a:endParaRPr lang="ru-RU" i="1" dirty="0" smtClean="0"/>
          </a:p>
          <a:p>
            <a:r>
              <a:rPr lang="ru-RU" i="1" dirty="0" smtClean="0"/>
              <a:t>Потом </a:t>
            </a:r>
            <a:r>
              <a:rPr lang="ru-RU" i="1" dirty="0" smtClean="0"/>
              <a:t>во все концы отправляет. </a:t>
            </a:r>
            <a:br>
              <a:rPr lang="ru-RU" i="1" dirty="0" smtClean="0"/>
            </a:br>
            <a:r>
              <a:rPr lang="ru-RU" b="1" i="1" dirty="0" smtClean="0"/>
              <a:t>почтовый ящик</a:t>
            </a:r>
            <a:endParaRPr lang="ru-RU" b="1" i="1" cap="all" dirty="0" smtClean="0"/>
          </a:p>
          <a:p>
            <a:endParaRPr lang="ru-RU" cap="all" dirty="0" smtClean="0"/>
          </a:p>
          <a:p>
            <a:r>
              <a:rPr lang="ru-RU" dirty="0" smtClean="0"/>
              <a:t>Лист </a:t>
            </a:r>
            <a:r>
              <a:rPr lang="ru-RU" dirty="0" smtClean="0"/>
              <a:t>бумаги по утрам </a:t>
            </a:r>
          </a:p>
          <a:p>
            <a:r>
              <a:rPr lang="ru-RU" dirty="0" smtClean="0"/>
              <a:t>На квартиру носят нам </a:t>
            </a:r>
          </a:p>
          <a:p>
            <a:r>
              <a:rPr lang="ru-RU" dirty="0" smtClean="0"/>
              <a:t>На одном таком листе </a:t>
            </a:r>
          </a:p>
          <a:p>
            <a:r>
              <a:rPr lang="ru-RU" dirty="0" smtClean="0"/>
              <a:t>Много разных новостей</a:t>
            </a:r>
            <a:r>
              <a:rPr lang="ru-RU" b="1" dirty="0" smtClean="0"/>
              <a:t>. </a:t>
            </a:r>
            <a:r>
              <a:rPr lang="ru-RU" b="1" i="1" dirty="0" smtClean="0"/>
              <a:t>(</a:t>
            </a:r>
            <a:r>
              <a:rPr lang="ru-RU" b="1" i="1" dirty="0" smtClean="0"/>
              <a:t>газета)</a:t>
            </a:r>
            <a:r>
              <a:rPr lang="ru-RU" b="1" dirty="0" smtClean="0"/>
              <a:t> 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Заклеили </a:t>
            </a:r>
            <a:r>
              <a:rPr lang="ru-RU" dirty="0" smtClean="0"/>
              <a:t>клеем прочно </a:t>
            </a:r>
          </a:p>
          <a:p>
            <a:r>
              <a:rPr lang="ru-RU" dirty="0" smtClean="0"/>
              <a:t>И ко мне прислали срочно </a:t>
            </a:r>
          </a:p>
          <a:p>
            <a:r>
              <a:rPr lang="ru-RU" dirty="0" smtClean="0"/>
              <a:t>Я его не пожалею </a:t>
            </a:r>
          </a:p>
          <a:p>
            <a:r>
              <a:rPr lang="ru-RU" dirty="0" smtClean="0"/>
              <a:t>Получу и вмиг расклею</a:t>
            </a:r>
            <a:r>
              <a:rPr lang="ru-RU" dirty="0" smtClean="0"/>
              <a:t>. </a:t>
            </a:r>
            <a:r>
              <a:rPr lang="ru-RU" b="1" i="1" dirty="0" smtClean="0"/>
              <a:t>(</a:t>
            </a:r>
            <a:r>
              <a:rPr lang="ru-RU" b="1" i="1" dirty="0" smtClean="0"/>
              <a:t>конверт)</a:t>
            </a:r>
            <a:endParaRPr lang="ru-RU" b="1" dirty="0" smtClean="0"/>
          </a:p>
          <a:p>
            <a:endParaRPr lang="ru-RU" cap="all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139952" y="764704"/>
            <a:ext cx="47525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Газеты разносит он по домам,</a:t>
            </a:r>
          </a:p>
          <a:p>
            <a:r>
              <a:rPr lang="ru-RU" dirty="0" smtClean="0"/>
              <a:t>А также письма и журналы.</a:t>
            </a:r>
          </a:p>
          <a:p>
            <a:r>
              <a:rPr lang="ru-RU" dirty="0" smtClean="0"/>
              <a:t>Спешит доставить телеграммы.</a:t>
            </a:r>
          </a:p>
          <a:p>
            <a:r>
              <a:rPr lang="ru-RU" dirty="0" smtClean="0"/>
              <a:t>Ему мы </a:t>
            </a:r>
            <a:r>
              <a:rPr lang="ru-RU" dirty="0" smtClean="0"/>
              <a:t>благодарны </a:t>
            </a:r>
            <a:r>
              <a:rPr lang="ru-RU" dirty="0" smtClean="0"/>
              <a:t>с вами.  </a:t>
            </a:r>
            <a:r>
              <a:rPr lang="ru-RU" b="1" i="1" dirty="0" smtClean="0"/>
              <a:t>(Почтальон</a:t>
            </a:r>
            <a:r>
              <a:rPr lang="ru-RU" b="1" i="1" dirty="0" smtClean="0"/>
              <a:t>.)</a:t>
            </a:r>
          </a:p>
          <a:p>
            <a:endParaRPr lang="ru-RU" b="1" i="1" dirty="0" smtClean="0"/>
          </a:p>
          <a:p>
            <a:r>
              <a:rPr lang="ru-RU" dirty="0" smtClean="0"/>
              <a:t> </a:t>
            </a:r>
            <a:r>
              <a:rPr lang="ru-RU" dirty="0" smtClean="0"/>
              <a:t>Обеспечивает междугородные переговоры</a:t>
            </a:r>
          </a:p>
          <a:p>
            <a:r>
              <a:rPr lang="ru-RU" dirty="0" smtClean="0"/>
              <a:t>По телефону – по тарифу, скоро;</a:t>
            </a:r>
          </a:p>
          <a:p>
            <a:r>
              <a:rPr lang="ru-RU" dirty="0" smtClean="0"/>
              <a:t>– Связь с Сахалином есть.</a:t>
            </a:r>
          </a:p>
          <a:p>
            <a:r>
              <a:rPr lang="ru-RU" dirty="0" smtClean="0"/>
              <a:t>Пройдите в кабину шесть.</a:t>
            </a:r>
          </a:p>
          <a:p>
            <a:r>
              <a:rPr lang="ru-RU" dirty="0" smtClean="0"/>
              <a:t>Оперативно линии соединяет,</a:t>
            </a:r>
          </a:p>
          <a:p>
            <a:r>
              <a:rPr lang="ru-RU" dirty="0" smtClean="0"/>
              <a:t>Как диктор, четко все объявляет.</a:t>
            </a:r>
          </a:p>
          <a:p>
            <a:r>
              <a:rPr lang="ru-RU" b="1" i="1" dirty="0" smtClean="0"/>
              <a:t>(Оператор телефонной связи, телефонистка.)</a:t>
            </a:r>
            <a:endParaRPr lang="ru-RU" b="1" dirty="0" smtClean="0"/>
          </a:p>
          <a:p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C:\Users\Admin\Desktop\hello_html_m54b3992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11560" y="476672"/>
            <a:ext cx="417646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ПОЖАРНИК</a:t>
            </a:r>
          </a:p>
          <a:p>
            <a:pPr algn="ctr"/>
            <a:endParaRPr lang="ru-RU" b="1" dirty="0" smtClean="0"/>
          </a:p>
          <a:p>
            <a:r>
              <a:rPr lang="ru-RU" dirty="0" smtClean="0"/>
              <a:t>На </a:t>
            </a:r>
            <a:r>
              <a:rPr lang="ru-RU" dirty="0" smtClean="0"/>
              <a:t>улице столбом, в избе скатертью.(Дым)</a:t>
            </a:r>
          </a:p>
          <a:p>
            <a:r>
              <a:rPr lang="ru-RU" dirty="0" smtClean="0"/>
              <a:t>Рыжий зверь в печи сидит,</a:t>
            </a:r>
          </a:p>
          <a:p>
            <a:r>
              <a:rPr lang="ru-RU" dirty="0" smtClean="0"/>
              <a:t>Рыжий зверь на всех сердит.</a:t>
            </a:r>
          </a:p>
          <a:p>
            <a:r>
              <a:rPr lang="ru-RU" dirty="0" smtClean="0"/>
              <a:t>Он от злобы ест дрова</a:t>
            </a:r>
          </a:p>
          <a:p>
            <a:r>
              <a:rPr lang="ru-RU" dirty="0" smtClean="0"/>
              <a:t>Целый час, а может два.(Огонь</a:t>
            </a:r>
            <a:r>
              <a:rPr lang="ru-RU" dirty="0" smtClean="0"/>
              <a:t>)</a:t>
            </a:r>
          </a:p>
          <a:p>
            <a:endParaRPr lang="ru-RU" dirty="0" smtClean="0"/>
          </a:p>
          <a:p>
            <a:r>
              <a:rPr lang="ru-RU" dirty="0" smtClean="0"/>
              <a:t>Это темный – </a:t>
            </a:r>
            <a:r>
              <a:rPr lang="ru-RU" dirty="0" err="1" smtClean="0"/>
              <a:t>темный</a:t>
            </a:r>
            <a:r>
              <a:rPr lang="ru-RU" dirty="0" smtClean="0"/>
              <a:t> дом.</a:t>
            </a:r>
          </a:p>
          <a:p>
            <a:r>
              <a:rPr lang="ru-RU" dirty="0" smtClean="0"/>
              <a:t>Сто сестричек жмутся в нем.</a:t>
            </a:r>
          </a:p>
          <a:p>
            <a:r>
              <a:rPr lang="ru-RU" dirty="0" smtClean="0"/>
              <a:t>И любая из сестер</a:t>
            </a:r>
          </a:p>
          <a:p>
            <a:r>
              <a:rPr lang="ru-RU" dirty="0" smtClean="0"/>
              <a:t>Может вспыхнуть, как костер</a:t>
            </a:r>
            <a:r>
              <a:rPr lang="ru-RU" dirty="0" smtClean="0"/>
              <a:t>.</a:t>
            </a:r>
          </a:p>
          <a:p>
            <a:r>
              <a:rPr lang="ru-RU" dirty="0" smtClean="0"/>
              <a:t>(</a:t>
            </a:r>
            <a:r>
              <a:rPr lang="ru-RU" dirty="0" smtClean="0"/>
              <a:t>Коробок спичек</a:t>
            </a:r>
            <a:r>
              <a:rPr lang="ru-RU" dirty="0" smtClean="0"/>
              <a:t>)</a:t>
            </a:r>
          </a:p>
          <a:p>
            <a:endParaRPr lang="ru-RU" dirty="0" smtClean="0"/>
          </a:p>
          <a:p>
            <a:r>
              <a:rPr lang="ru-RU" dirty="0" smtClean="0"/>
              <a:t>То назад, то вперед</a:t>
            </a:r>
          </a:p>
          <a:p>
            <a:r>
              <a:rPr lang="ru-RU" dirty="0" smtClean="0"/>
              <a:t>Ходит – бродит пароход.</a:t>
            </a:r>
          </a:p>
          <a:p>
            <a:r>
              <a:rPr lang="ru-RU" dirty="0" smtClean="0"/>
              <a:t>Остановишь – горе,</a:t>
            </a:r>
          </a:p>
          <a:p>
            <a:r>
              <a:rPr lang="ru-RU" dirty="0" smtClean="0"/>
              <a:t>Продырявит море.(Утюг)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292081" y="476672"/>
            <a:ext cx="33123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От огня бывает</a:t>
            </a:r>
          </a:p>
          <a:p>
            <a:r>
              <a:rPr lang="ru-RU" dirty="0" smtClean="0"/>
              <a:t>И от огня сгорает.(Уголек)</a:t>
            </a:r>
          </a:p>
          <a:p>
            <a:r>
              <a:rPr lang="ru-RU" dirty="0" smtClean="0"/>
              <a:t>Огневые стрелы пускает,</a:t>
            </a:r>
          </a:p>
          <a:p>
            <a:r>
              <a:rPr lang="ru-RU" dirty="0" smtClean="0"/>
              <a:t>Никто их не поймает.(Молния)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1844824"/>
            <a:ext cx="39604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 брезентовой куртке и каске,</a:t>
            </a:r>
          </a:p>
          <a:p>
            <a:r>
              <a:rPr lang="ru-RU" dirty="0" smtClean="0"/>
              <a:t>Забыв про кольчужную </a:t>
            </a:r>
            <a:r>
              <a:rPr lang="ru-RU" dirty="0" err="1" smtClean="0"/>
              <a:t>бронь</a:t>
            </a:r>
            <a:r>
              <a:rPr lang="ru-RU" dirty="0" smtClean="0"/>
              <a:t>,</a:t>
            </a:r>
          </a:p>
          <a:p>
            <a:r>
              <a:rPr lang="ru-RU" dirty="0" smtClean="0"/>
              <a:t>Решительно и без опаски</a:t>
            </a:r>
          </a:p>
          <a:p>
            <a:r>
              <a:rPr lang="ru-RU" dirty="0" smtClean="0"/>
              <a:t>Бросается рыцарь в огонь.(Пожарный)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067944" y="3573016"/>
            <a:ext cx="453650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Пословицы и </a:t>
            </a:r>
            <a:r>
              <a:rPr lang="ru-RU" b="1" dirty="0" smtClean="0"/>
              <a:t>поговорки</a:t>
            </a:r>
            <a:endParaRPr lang="ru-RU" dirty="0" smtClean="0"/>
          </a:p>
          <a:p>
            <a:r>
              <a:rPr lang="ru-RU" dirty="0" smtClean="0"/>
              <a:t>- От искр пожар рождается.</a:t>
            </a:r>
          </a:p>
          <a:p>
            <a:r>
              <a:rPr lang="ru-RU" dirty="0" smtClean="0"/>
              <a:t>- Не шути с огнём – можешь сгореть.</a:t>
            </a:r>
          </a:p>
          <a:p>
            <a:pPr>
              <a:buFontTx/>
              <a:buChar char="-"/>
            </a:pPr>
            <a:r>
              <a:rPr lang="ru-RU" dirty="0" smtClean="0"/>
              <a:t>Спички </a:t>
            </a:r>
            <a:r>
              <a:rPr lang="ru-RU" dirty="0" smtClean="0"/>
              <a:t>не тронь, в них огонь</a:t>
            </a:r>
            <a:r>
              <a:rPr lang="ru-RU" dirty="0" smtClean="0"/>
              <a:t>.</a:t>
            </a:r>
          </a:p>
          <a:p>
            <a:pPr>
              <a:buFontTx/>
              <a:buChar char="-"/>
            </a:pPr>
            <a:r>
              <a:rPr lang="ru-RU" dirty="0" smtClean="0"/>
              <a:t> </a:t>
            </a:r>
            <a:r>
              <a:rPr lang="ru-RU" dirty="0" smtClean="0"/>
              <a:t>- Умному огонь – тепло, глупому- ожог.</a:t>
            </a:r>
          </a:p>
          <a:p>
            <a:r>
              <a:rPr lang="ru-RU" dirty="0" smtClean="0"/>
              <a:t>- Пожар слезами не зальёшь.</a:t>
            </a:r>
          </a:p>
          <a:p>
            <a:r>
              <a:rPr lang="ru-RU" dirty="0" smtClean="0"/>
              <a:t>- Не трогай огня- не обожжёшь руку.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Admin\Desktop\wp18486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51520" y="260648"/>
            <a:ext cx="41044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ВРАЧ</a:t>
            </a:r>
          </a:p>
          <a:p>
            <a:endParaRPr lang="ru-RU" dirty="0" smtClean="0"/>
          </a:p>
          <a:p>
            <a:r>
              <a:rPr lang="ru-RU" dirty="0" smtClean="0"/>
              <a:t>Кто </a:t>
            </a:r>
            <a:r>
              <a:rPr lang="ru-RU" dirty="0" smtClean="0"/>
              <a:t>в дни болезней </a:t>
            </a:r>
            <a:r>
              <a:rPr lang="ru-RU" dirty="0" smtClean="0"/>
              <a:t>всех </a:t>
            </a:r>
            <a:r>
              <a:rPr lang="ru-RU" dirty="0" smtClean="0"/>
              <a:t>полезней </a:t>
            </a:r>
            <a:endParaRPr lang="ru-RU" dirty="0" smtClean="0"/>
          </a:p>
          <a:p>
            <a:r>
              <a:rPr lang="ru-RU" dirty="0" smtClean="0"/>
              <a:t>И </a:t>
            </a:r>
            <a:r>
              <a:rPr lang="ru-RU" dirty="0" smtClean="0"/>
              <a:t>лечит нас от всех </a:t>
            </a:r>
            <a:r>
              <a:rPr lang="ru-RU" dirty="0" smtClean="0"/>
              <a:t>болезней</a:t>
            </a:r>
            <a:r>
              <a:rPr lang="ru-RU" dirty="0" smtClean="0"/>
              <a:t>? (Врач</a:t>
            </a:r>
            <a:r>
              <a:rPr lang="ru-RU" dirty="0" smtClean="0"/>
              <a:t>)</a:t>
            </a:r>
            <a:r>
              <a:rPr lang="ru-RU" dirty="0" smtClean="0"/>
              <a:t>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Доктор</a:t>
            </a:r>
            <a:r>
              <a:rPr lang="ru-RU" dirty="0" smtClean="0"/>
              <a:t>, но не для людей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 smtClean="0"/>
              <a:t>А для птичек и зверей, </a:t>
            </a:r>
            <a:endParaRPr lang="ru-RU" dirty="0" smtClean="0"/>
          </a:p>
          <a:p>
            <a:r>
              <a:rPr lang="ru-RU" dirty="0" smtClean="0"/>
              <a:t>У </a:t>
            </a:r>
            <a:r>
              <a:rPr lang="ru-RU" dirty="0" smtClean="0"/>
              <a:t>него особый дар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 smtClean="0"/>
              <a:t>Этот врач – … (Ветеринар</a:t>
            </a:r>
            <a:r>
              <a:rPr lang="ru-RU" dirty="0" smtClean="0"/>
              <a:t>)</a:t>
            </a:r>
          </a:p>
          <a:p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smtClean="0"/>
              <a:t>Белые зубки – конечно красиво, Кариес вмиг он прогонит игриво. Пломбу оставит во рту не проктолог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 smtClean="0"/>
              <a:t>Всеми любимый врач… (Стоматолог)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860032" y="476672"/>
            <a:ext cx="410445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– Я лечу болезни глаз, </a:t>
            </a:r>
            <a:endParaRPr lang="ru-RU" dirty="0" smtClean="0"/>
          </a:p>
          <a:p>
            <a:r>
              <a:rPr lang="ru-RU" dirty="0" smtClean="0"/>
              <a:t>Пропишу </a:t>
            </a:r>
            <a:r>
              <a:rPr lang="ru-RU" dirty="0" smtClean="0"/>
              <a:t>очки для вас. (окулист) </a:t>
            </a:r>
            <a:endParaRPr lang="ru-RU" dirty="0" smtClean="0"/>
          </a:p>
          <a:p>
            <a:r>
              <a:rPr lang="ru-RU" dirty="0" smtClean="0"/>
              <a:t>– </a:t>
            </a:r>
            <a:r>
              <a:rPr lang="ru-RU" dirty="0" smtClean="0"/>
              <a:t>Я – детский доктор, для детей. (педиатр) </a:t>
            </a:r>
            <a:endParaRPr lang="ru-RU" dirty="0" smtClean="0"/>
          </a:p>
          <a:p>
            <a:r>
              <a:rPr lang="ru-RU" dirty="0" smtClean="0"/>
              <a:t>– </a:t>
            </a:r>
            <a:r>
              <a:rPr lang="ru-RU" dirty="0" smtClean="0"/>
              <a:t>Я – тоже доктор, для зверей. (ветеринар</a:t>
            </a:r>
            <a:r>
              <a:rPr lang="ru-RU" dirty="0" smtClean="0"/>
              <a:t>)</a:t>
            </a:r>
          </a:p>
          <a:p>
            <a:r>
              <a:rPr lang="ru-RU" dirty="0" smtClean="0"/>
              <a:t> </a:t>
            </a:r>
            <a:r>
              <a:rPr lang="ru-RU" dirty="0" smtClean="0"/>
              <a:t>– Я – доктор по травам. (гомеопат</a:t>
            </a:r>
            <a:r>
              <a:rPr lang="ru-RU" dirty="0" smtClean="0"/>
              <a:t>)</a:t>
            </a:r>
          </a:p>
          <a:p>
            <a:r>
              <a:rPr lang="ru-RU" dirty="0" smtClean="0"/>
              <a:t> </a:t>
            </a:r>
            <a:r>
              <a:rPr lang="ru-RU" dirty="0" smtClean="0"/>
              <a:t>– Я – доктор по травмам. (травматолог</a:t>
            </a:r>
            <a:r>
              <a:rPr lang="ru-RU" dirty="0" smtClean="0"/>
              <a:t>)</a:t>
            </a:r>
          </a:p>
          <a:p>
            <a:r>
              <a:rPr lang="ru-RU" dirty="0" smtClean="0"/>
              <a:t> </a:t>
            </a:r>
            <a:r>
              <a:rPr lang="ru-RU" dirty="0" smtClean="0"/>
              <a:t>– Меня не каждый </a:t>
            </a:r>
            <a:r>
              <a:rPr lang="ru-RU" dirty="0" smtClean="0"/>
              <a:t>любит</a:t>
            </a:r>
          </a:p>
          <a:p>
            <a:r>
              <a:rPr lang="ru-RU" dirty="0" smtClean="0"/>
              <a:t>Чиню-латаю </a:t>
            </a:r>
            <a:r>
              <a:rPr lang="ru-RU" dirty="0" smtClean="0"/>
              <a:t>зубы. (стоматолог</a:t>
            </a:r>
            <a:r>
              <a:rPr lang="ru-RU" dirty="0" smtClean="0"/>
              <a:t>)</a:t>
            </a:r>
          </a:p>
          <a:p>
            <a:r>
              <a:rPr lang="ru-RU" dirty="0" smtClean="0"/>
              <a:t> </a:t>
            </a:r>
            <a:r>
              <a:rPr lang="ru-RU" dirty="0" smtClean="0"/>
              <a:t>– Я нужен для </a:t>
            </a:r>
            <a:r>
              <a:rPr lang="ru-RU" dirty="0" smtClean="0"/>
              <a:t>беззубых</a:t>
            </a:r>
          </a:p>
          <a:p>
            <a:r>
              <a:rPr lang="ru-RU" dirty="0" smtClean="0"/>
              <a:t> Делаю </a:t>
            </a:r>
            <a:r>
              <a:rPr lang="ru-RU" dirty="0" smtClean="0"/>
              <a:t>зубы – дорого-любо. (протезист</a:t>
            </a:r>
            <a:r>
              <a:rPr lang="ru-RU" dirty="0" smtClean="0"/>
              <a:t>)</a:t>
            </a:r>
          </a:p>
          <a:p>
            <a:r>
              <a:rPr lang="ru-RU" dirty="0" smtClean="0"/>
              <a:t> </a:t>
            </a:r>
            <a:r>
              <a:rPr lang="ru-RU" dirty="0" smtClean="0"/>
              <a:t>– Я – доктор </a:t>
            </a:r>
            <a:r>
              <a:rPr lang="ru-RU" dirty="0" smtClean="0"/>
              <a:t>тоже</a:t>
            </a:r>
          </a:p>
          <a:p>
            <a:r>
              <a:rPr lang="ru-RU" dirty="0" smtClean="0"/>
              <a:t>Специалист </a:t>
            </a:r>
            <a:r>
              <a:rPr lang="ru-RU" dirty="0" smtClean="0"/>
              <a:t>по коже. (дерматолог</a:t>
            </a:r>
            <a:r>
              <a:rPr lang="ru-RU" dirty="0" smtClean="0"/>
              <a:t>)</a:t>
            </a:r>
          </a:p>
          <a:p>
            <a:r>
              <a:rPr lang="ru-RU" dirty="0" smtClean="0"/>
              <a:t> </a:t>
            </a:r>
            <a:r>
              <a:rPr lang="ru-RU" dirty="0" smtClean="0"/>
              <a:t>– Меня вы назовете как </a:t>
            </a:r>
            <a:r>
              <a:rPr lang="ru-RU" dirty="0" smtClean="0"/>
              <a:t>?</a:t>
            </a:r>
          </a:p>
          <a:p>
            <a:r>
              <a:rPr lang="ru-RU" dirty="0" smtClean="0"/>
              <a:t> Я </a:t>
            </a:r>
            <a:r>
              <a:rPr lang="ru-RU" dirty="0" smtClean="0"/>
              <a:t>по операциям мастак. (хирург)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697</Words>
  <Application>Microsoft Office PowerPoint</Application>
  <PresentationFormat>Экран (4:3)</PresentationFormat>
  <Paragraphs>149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10</cp:revision>
  <dcterms:created xsi:type="dcterms:W3CDTF">2020-10-26T13:55:16Z</dcterms:created>
  <dcterms:modified xsi:type="dcterms:W3CDTF">2020-11-01T12:38:44Z</dcterms:modified>
</cp:coreProperties>
</file>