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61" r:id="rId4"/>
    <p:sldId id="277" r:id="rId5"/>
    <p:sldId id="264" r:id="rId6"/>
    <p:sldId id="265" r:id="rId7"/>
    <p:sldId id="266" r:id="rId8"/>
    <p:sldId id="267" r:id="rId9"/>
    <p:sldId id="268" r:id="rId10"/>
    <p:sldId id="269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>
      <p:cViewPr varScale="1">
        <p:scale>
          <a:sx n="78" d="100"/>
          <a:sy n="78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56747861a1d06151b6f63d7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1196753"/>
            <a:ext cx="5544616" cy="3888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2800" b="1" dirty="0"/>
              <a:t>МАДОУ № 23» Детский сад «ДЕЛЬФИНЧИК»</a:t>
            </a:r>
            <a:endParaRPr lang="ru-RU" sz="2800" dirty="0"/>
          </a:p>
          <a:p>
            <a:r>
              <a:rPr lang="ru-RU" sz="2800" b="1" dirty="0"/>
              <a:t>Краткосрочный проект в подготовительной </a:t>
            </a:r>
            <a:r>
              <a:rPr lang="ru-RU" sz="2800" b="1" dirty="0" smtClean="0"/>
              <a:t>группе №1 «Колосок»</a:t>
            </a:r>
            <a:endParaRPr lang="ru-RU" sz="2800" dirty="0"/>
          </a:p>
          <a:p>
            <a:r>
              <a:rPr lang="ru-RU" sz="2800" b="1" dirty="0"/>
              <a:t>«Первый тоненький ледок, чем опасен он дружок?»</a:t>
            </a:r>
            <a:endParaRPr lang="ru-RU" sz="2800" dirty="0"/>
          </a:p>
          <a:p>
            <a:r>
              <a:rPr lang="ru-RU" sz="2800" b="1" dirty="0"/>
              <a:t>Воспитатель: Гарина Н.В.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7449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355"/>
            <a:ext cx="9144000" cy="701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Администратор\Desktop\Новая папка (2)\IMG_20171027_1145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45024"/>
            <a:ext cx="1870938" cy="249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esktop\Новая папка (2)\IMG_20171027_1146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9051"/>
            <a:ext cx="1885951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истратор\Desktop\Новая папка (2)\IMG_20171027_1146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28" y="816301"/>
            <a:ext cx="1973231" cy="263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1" y="908720"/>
            <a:ext cx="38884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Игра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«Правила на льду»</a:t>
            </a:r>
          </a:p>
        </p:txBody>
      </p:sp>
    </p:spTree>
    <p:extLst>
      <p:ext uri="{BB962C8B-B14F-4D97-AF65-F5344CB8AC3E}">
        <p14:creationId xmlns:p14="http://schemas.microsoft.com/office/powerpoint/2010/main" val="9449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depositphotos_4074016-stock-illustration-winter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09563"/>
            <a:ext cx="9753600" cy="747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дминистратор\Desktop\depositphotos_4074016-stock-illustration-winter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722" y="-122816"/>
            <a:ext cx="9872464" cy="747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980729"/>
            <a:ext cx="3384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Игра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«Хорошо-плохо»</a:t>
            </a:r>
          </a:p>
        </p:txBody>
      </p:sp>
      <p:pic>
        <p:nvPicPr>
          <p:cNvPr id="4099" name="Picture 3" descr="C:\Users\Администратор\Desktop\Новая папка (2)\IMG_20171027_1203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04864"/>
            <a:ext cx="2951058" cy="393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4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depositphotos_4074016-stock-illustration-winter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09563"/>
            <a:ext cx="9753600" cy="747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1196752"/>
            <a:ext cx="46085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Актуальность</a:t>
            </a:r>
          </a:p>
          <a:p>
            <a:r>
              <a:rPr lang="ru-RU" sz="2000" dirty="0" smtClean="0"/>
              <a:t>Ежегодно </a:t>
            </a:r>
            <a:r>
              <a:rPr lang="ru-RU" sz="2000" dirty="0"/>
              <a:t>тонкий зимний лед становится причиной гибели людей. К сожалению, в числе погибших нередко оказываются дети, которые еще не могут осознать всю степень коварства тонкого и хрупкого настила. Гибель людей на воде, исходя из многолетней статистики, начинается именно в данный период. Основными причинами гибели стали бесконтрольность родителей за детьми и выход на тонкий лед в запрещенных местах.</a:t>
            </a:r>
          </a:p>
        </p:txBody>
      </p:sp>
    </p:spTree>
    <p:extLst>
      <p:ext uri="{BB962C8B-B14F-4D97-AF65-F5344CB8AC3E}">
        <p14:creationId xmlns:p14="http://schemas.microsoft.com/office/powerpoint/2010/main" val="377780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" y="-762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1196752"/>
            <a:ext cx="460851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</a:t>
            </a:r>
            <a:endParaRPr lang="ru-RU" sz="2400" dirty="0"/>
          </a:p>
          <a:p>
            <a:r>
              <a:rPr lang="ru-RU" sz="2000" dirty="0"/>
              <a:t>Формировать у детей представления о правилах безопасного поведения на льду, об опасностях, которые подстерегают человека у водоемов; познакомить с причинами несчастных случаев; воспитывать бережное отношение к жизни и здоровью.</a:t>
            </a:r>
          </a:p>
          <a:p>
            <a:r>
              <a:rPr lang="ru-RU" sz="2400" b="1" dirty="0"/>
              <a:t>Участники проекта</a:t>
            </a:r>
            <a:endParaRPr lang="ru-RU" sz="2400" dirty="0"/>
          </a:p>
          <a:p>
            <a:r>
              <a:rPr lang="ru-RU" sz="2000" dirty="0"/>
              <a:t>Дети</a:t>
            </a:r>
          </a:p>
          <a:p>
            <a:r>
              <a:rPr lang="ru-RU" sz="2000" dirty="0"/>
              <a:t>Воспитатели</a:t>
            </a:r>
          </a:p>
          <a:p>
            <a:r>
              <a:rPr lang="ru-RU" sz="2000" dirty="0"/>
              <a:t>Родители</a:t>
            </a:r>
          </a:p>
        </p:txBody>
      </p:sp>
    </p:spTree>
    <p:extLst>
      <p:ext uri="{BB962C8B-B14F-4D97-AF65-F5344CB8AC3E}">
        <p14:creationId xmlns:p14="http://schemas.microsoft.com/office/powerpoint/2010/main" val="15256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depositphotos_4074016-stock-illustration-winter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09563"/>
            <a:ext cx="9753600" cy="747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692696"/>
            <a:ext cx="56166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Перспективный план работы с детьми</a:t>
            </a:r>
            <a:endParaRPr lang="ru-RU" sz="2400" u="sng" dirty="0"/>
          </a:p>
          <a:p>
            <a:r>
              <a:rPr lang="ru-RU" sz="2000" b="1" dirty="0"/>
              <a:t>Мероприятия</a:t>
            </a:r>
            <a:endParaRPr lang="ru-RU" sz="2000" dirty="0"/>
          </a:p>
          <a:p>
            <a:r>
              <a:rPr lang="ru-RU" sz="2000" dirty="0"/>
              <a:t>1.Беседа ««Осторожно, первый лёд!»</a:t>
            </a:r>
          </a:p>
          <a:p>
            <a:r>
              <a:rPr lang="ru-RU" sz="2000" dirty="0"/>
              <a:t>2. Чтение художественной литературы </a:t>
            </a:r>
            <a:r>
              <a:rPr lang="ru-RU" sz="2000" dirty="0" smtClean="0"/>
              <a:t>    </a:t>
            </a:r>
            <a:r>
              <a:rPr lang="ru-RU" sz="2000" dirty="0" err="1" smtClean="0"/>
              <a:t>Т.Шорыгина«Волшебные</a:t>
            </a:r>
            <a:r>
              <a:rPr lang="ru-RU" sz="2000" dirty="0" smtClean="0"/>
              <a:t> </a:t>
            </a:r>
            <a:r>
              <a:rPr lang="ru-RU" sz="2000" dirty="0"/>
              <a:t>вороны»</a:t>
            </a:r>
          </a:p>
          <a:p>
            <a:r>
              <a:rPr lang="ru-RU" sz="2000" dirty="0"/>
              <a:t>   Чтение художественной литературы </a:t>
            </a:r>
            <a:r>
              <a:rPr lang="ru-RU" sz="2000" dirty="0" err="1"/>
              <a:t>Б.С.Житков</a:t>
            </a:r>
            <a:r>
              <a:rPr lang="ru-RU" sz="2000" dirty="0"/>
              <a:t> «На </a:t>
            </a:r>
            <a:r>
              <a:rPr lang="ru-RU" sz="2000" dirty="0" smtClean="0"/>
              <a:t>  льдине</a:t>
            </a:r>
            <a:r>
              <a:rPr lang="ru-RU" sz="2000" dirty="0"/>
              <a:t>»</a:t>
            </a:r>
          </a:p>
          <a:p>
            <a:r>
              <a:rPr lang="ru-RU" sz="2000" dirty="0"/>
              <a:t>   Чтение художественной литературы Д.Н. Мамин – </a:t>
            </a:r>
            <a:r>
              <a:rPr lang="ru-RU" sz="2000" dirty="0" smtClean="0"/>
              <a:t>  Сибиряк </a:t>
            </a:r>
            <a:r>
              <a:rPr lang="ru-RU" sz="2000" dirty="0"/>
              <a:t>«Серая шейка»</a:t>
            </a:r>
          </a:p>
          <a:p>
            <a:r>
              <a:rPr lang="ru-RU" sz="2000" dirty="0"/>
              <a:t>3.Просмотр мультфильма </a:t>
            </a:r>
            <a:r>
              <a:rPr lang="ru-RU" sz="2000" dirty="0" err="1"/>
              <a:t>Смешарики</a:t>
            </a:r>
            <a:r>
              <a:rPr lang="ru-RU" sz="2000" dirty="0"/>
              <a:t> «</a:t>
            </a:r>
            <a:r>
              <a:rPr lang="ru-RU" sz="2000" dirty="0" err="1"/>
              <a:t>Азбука.безопасности</a:t>
            </a:r>
            <a:r>
              <a:rPr lang="ru-RU" sz="2000" dirty="0"/>
              <a:t>»</a:t>
            </a:r>
          </a:p>
          <a:p>
            <a:r>
              <a:rPr lang="ru-RU" sz="2000" dirty="0"/>
              <a:t>   «На тонком    льду».</a:t>
            </a:r>
          </a:p>
          <a:p>
            <a:r>
              <a:rPr lang="ru-RU" sz="2000" dirty="0"/>
              <a:t>4. Рассматривание альбома «Уроки безопасности»</a:t>
            </a:r>
          </a:p>
          <a:p>
            <a:r>
              <a:rPr lang="ru-RU" sz="2000" dirty="0"/>
              <a:t>5. .Занятие «Чтобы не было беды, будь осторожен у воды!»</a:t>
            </a:r>
          </a:p>
          <a:p>
            <a:r>
              <a:rPr lang="ru-RU" sz="2000" dirty="0"/>
              <a:t>6. Продуктивная деятельность. Рисование «Как на тоненький ледок»</a:t>
            </a:r>
          </a:p>
        </p:txBody>
      </p:sp>
    </p:spTree>
    <p:extLst>
      <p:ext uri="{BB962C8B-B14F-4D97-AF65-F5344CB8AC3E}">
        <p14:creationId xmlns:p14="http://schemas.microsoft.com/office/powerpoint/2010/main" val="161431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75"/>
            <a:ext cx="9144000" cy="701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1268760"/>
            <a:ext cx="5040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Опытно-экспериментальная деятельность с водой и предметами</a:t>
            </a:r>
            <a:endParaRPr lang="ru-RU" sz="2400" b="1" dirty="0"/>
          </a:p>
          <a:p>
            <a:r>
              <a:rPr lang="ru-RU" sz="2000" dirty="0"/>
              <a:t>1.Решение проблемных ситуаций: «Не зная броду – не суйся в воду!»</a:t>
            </a:r>
          </a:p>
          <a:p>
            <a:r>
              <a:rPr lang="ru-RU" sz="2000" dirty="0"/>
              <a:t>2.«Тонет – плавает» «Такая разная вода».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3212976"/>
            <a:ext cx="31500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3. Сюжетно </a:t>
            </a:r>
            <a:r>
              <a:rPr lang="ru-RU" sz="2000" dirty="0"/>
              <a:t>– ролевая игра «Мы – спасатели»</a:t>
            </a:r>
          </a:p>
          <a:p>
            <a:r>
              <a:rPr lang="ru-RU" sz="2000" dirty="0" smtClean="0"/>
              <a:t>4. Викторина </a:t>
            </a:r>
            <a:r>
              <a:rPr lang="ru-RU" sz="2000" dirty="0"/>
              <a:t>«У воды играем, правила не забываем»</a:t>
            </a:r>
          </a:p>
          <a:p>
            <a:r>
              <a:rPr lang="ru-RU" sz="2000" dirty="0" smtClean="0"/>
              <a:t>5. Итоговое </a:t>
            </a:r>
            <a:r>
              <a:rPr lang="ru-RU" sz="2000" dirty="0"/>
              <a:t>занятие на тему </a:t>
            </a:r>
            <a:r>
              <a:rPr lang="ru-RU" sz="2000" b="1" u="sng" dirty="0"/>
              <a:t>«</a:t>
            </a:r>
            <a:r>
              <a:rPr lang="ru-RU" sz="2000" u="sng" dirty="0"/>
              <a:t>Безопасность на льду»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531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75"/>
            <a:ext cx="9144000" cy="701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1268760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План работы с </a:t>
            </a:r>
            <a:r>
              <a:rPr lang="ru-RU" sz="2400" b="1" u="sng" dirty="0" smtClean="0"/>
              <a:t>родителями</a:t>
            </a:r>
          </a:p>
          <a:p>
            <a:endParaRPr lang="ru-RU" sz="2400" dirty="0"/>
          </a:p>
          <a:p>
            <a:r>
              <a:rPr lang="ru-RU" sz="2000" b="1" dirty="0" smtClean="0"/>
              <a:t>Мероприятия</a:t>
            </a:r>
            <a:endParaRPr lang="ru-RU" sz="2000" b="1" dirty="0"/>
          </a:p>
          <a:p>
            <a:r>
              <a:rPr lang="ru-RU" sz="2000" dirty="0" smtClean="0"/>
              <a:t>1. Памятка </a:t>
            </a:r>
            <a:r>
              <a:rPr lang="ru-RU" sz="2000" dirty="0"/>
              <a:t>«Правила безопасности на льду»</a:t>
            </a:r>
          </a:p>
          <a:p>
            <a:r>
              <a:rPr lang="ru-RU" sz="2000" dirty="0" smtClean="0"/>
              <a:t>2. Анкетирование </a:t>
            </a:r>
            <a:r>
              <a:rPr lang="ru-RU" sz="2000" dirty="0"/>
              <a:t>«Безопасность детей на льду»;</a:t>
            </a:r>
          </a:p>
          <a:p>
            <a:r>
              <a:rPr lang="ru-RU" sz="2000" dirty="0" smtClean="0"/>
              <a:t>3. Организация </a:t>
            </a:r>
            <a:r>
              <a:rPr lang="ru-RU" sz="2000" dirty="0"/>
              <a:t>уголка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23077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" y="0"/>
            <a:ext cx="9144000" cy="701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1340768"/>
            <a:ext cx="46085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Ожидаемый результат</a:t>
            </a:r>
            <a:endParaRPr lang="ru-RU" sz="2400" u="sng" dirty="0"/>
          </a:p>
          <a:p>
            <a:r>
              <a:rPr lang="ru-RU" b="1" dirty="0"/>
              <a:t> </a:t>
            </a:r>
            <a:endParaRPr lang="ru-RU" dirty="0"/>
          </a:p>
          <a:p>
            <a:pPr lvl="0"/>
            <a:r>
              <a:rPr lang="ru-RU" sz="2000" dirty="0"/>
              <a:t>Создание у детей целостного и системного представления о правилах поведения на льду.</a:t>
            </a:r>
          </a:p>
          <a:p>
            <a:pPr lvl="0"/>
            <a:r>
              <a:rPr lang="ru-RU" sz="2000" dirty="0"/>
              <a:t>Формирование у детей адекватных, осознанных действий в различных ситуациях.</a:t>
            </a:r>
          </a:p>
          <a:p>
            <a:pPr lvl="0"/>
            <a:r>
              <a:rPr lang="ru-RU" sz="2000" dirty="0"/>
              <a:t>Изменение отношения родителей к данной проблеме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58546"/>
            <a:ext cx="9144000" cy="701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Администратор\Desktop\Новая папка (2)\IMG_20171027_1118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2477627" cy="296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Новая папка (2)\IMG_20171027_1118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34861"/>
            <a:ext cx="2059959" cy="247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Новая папка (2)\IMG_20171027_1119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778714"/>
            <a:ext cx="2059959" cy="274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124744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Беседа «</a:t>
            </a:r>
            <a:r>
              <a:rPr lang="ru-RU" sz="2800" dirty="0" smtClean="0"/>
              <a:t>Чем опасен </a:t>
            </a:r>
            <a:r>
              <a:rPr lang="ru-RU" sz="2800" dirty="0"/>
              <a:t>лед»</a:t>
            </a:r>
          </a:p>
        </p:txBody>
      </p:sp>
    </p:spTree>
    <p:extLst>
      <p:ext uri="{BB962C8B-B14F-4D97-AF65-F5344CB8AC3E}">
        <p14:creationId xmlns:p14="http://schemas.microsoft.com/office/powerpoint/2010/main" val="93020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75"/>
            <a:ext cx="9144000" cy="701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Администратор\Desktop\Новая папка (2)\IMG_20171027_1123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0729"/>
            <a:ext cx="1944216" cy="236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599" y="980729"/>
            <a:ext cx="46085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Экспериментирование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«Как на </a:t>
            </a:r>
            <a:r>
              <a:rPr lang="ru-RU" sz="2800" dirty="0" smtClean="0"/>
              <a:t>тоненький ледок</a:t>
            </a:r>
            <a:r>
              <a:rPr lang="ru-RU" sz="2800" dirty="0"/>
              <a:t>»</a:t>
            </a:r>
          </a:p>
        </p:txBody>
      </p:sp>
      <p:pic>
        <p:nvPicPr>
          <p:cNvPr id="2051" name="Picture 3" descr="C:\Users\Администратор\Desktop\Новая папка (2)\IMG_20171027_1126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614" y="2192507"/>
            <a:ext cx="2223514" cy="296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Новая папка (2)\IMG_20171027_1139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1908130" cy="254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32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312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Пользователь Windows</cp:lastModifiedBy>
  <cp:revision>12</cp:revision>
  <dcterms:created xsi:type="dcterms:W3CDTF">2017-10-26T15:46:18Z</dcterms:created>
  <dcterms:modified xsi:type="dcterms:W3CDTF">2018-02-25T14:34:22Z</dcterms:modified>
</cp:coreProperties>
</file>