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6" r:id="rId3"/>
    <p:sldId id="275" r:id="rId4"/>
    <p:sldId id="276" r:id="rId5"/>
    <p:sldId id="268" r:id="rId6"/>
    <p:sldId id="283" r:id="rId7"/>
    <p:sldId id="284" r:id="rId8"/>
    <p:sldId id="291" r:id="rId9"/>
    <p:sldId id="285" r:id="rId10"/>
    <p:sldId id="295" r:id="rId11"/>
    <p:sldId id="286" r:id="rId12"/>
    <p:sldId id="287" r:id="rId13"/>
    <p:sldId id="288" r:id="rId14"/>
    <p:sldId id="28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5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нь инвалидов\IMG_84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23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ramki1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" y="-1352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984928">
            <a:off x="3177087" y="1483454"/>
            <a:ext cx="4534193" cy="232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Четверг-красный день. 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>Провели концерт в </a:t>
            </a:r>
            <a:r>
              <a:rPr lang="ru-RU" sz="3200" dirty="0" smtClean="0">
                <a:latin typeface="Calibri"/>
                <a:ea typeface="Calibri"/>
                <a:cs typeface="Times New Roman"/>
              </a:rPr>
              <a:t>детском саду 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>для детей с ОВЗ.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369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Ramki-fotoshop2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дминистратор\Desktop\Новая папка (2)\IMG_20171207_1549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374338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32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ramki1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0248670" flipV="1">
            <a:off x="3385699" y="1641656"/>
            <a:ext cx="4001609" cy="276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Приготовили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подарки для 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детей с ОВЗ –ангелочки;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родители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принесли игры в группу временного 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пребывания для детей инвалидов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771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Ramki-fotoshop2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день инвалидов\IMG_20171208_1004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8353">
            <a:off x="4915854" y="2402755"/>
            <a:ext cx="3374367" cy="34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день инвалидов\IMG_20171208_0944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331236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556793"/>
            <a:ext cx="44462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День милосердия и доброты в подготовительной группе совместно с родителями.</a:t>
            </a:r>
          </a:p>
        </p:txBody>
      </p:sp>
      <p:pic>
        <p:nvPicPr>
          <p:cNvPr id="4" name="Picture 2" descr="C:\Users\Администратор\Desktop\ramki1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04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ramki1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3" y="160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480916">
            <a:off x="2843808" y="1555572"/>
            <a:ext cx="4896544" cy="24059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Цель: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формировать представления о доброте, добрых поступках, их значении в жизни человека;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развивать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желание совершать добрые поступки, получать от этого удовольствие; формировать знания о том, кто нуждается в добрых поступках.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571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ramki1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1556792"/>
            <a:ext cx="4320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/>
              <a:t>Провели беседу «Доброта спасет мир» с просмотром презентации</a:t>
            </a:r>
          </a:p>
          <a:p>
            <a:pPr lvl="0"/>
            <a:r>
              <a:rPr lang="ru-RU" sz="2400" dirty="0"/>
              <a:t>Проиграли психологическую ситуацию на тему «Что такое «хорошо» и что такое «плохо»?»,</a:t>
            </a:r>
          </a:p>
          <a:p>
            <a:pPr lvl="0"/>
            <a:r>
              <a:rPr lang="ru-RU" sz="2400" dirty="0"/>
              <a:t>чтение  сказки «Цветик-</a:t>
            </a:r>
            <a:r>
              <a:rPr lang="ru-RU" sz="2400" dirty="0" err="1"/>
              <a:t>семицветик</a:t>
            </a:r>
            <a:r>
              <a:rPr lang="ru-RU" sz="2400" dirty="0"/>
              <a:t>»,</a:t>
            </a:r>
          </a:p>
        </p:txBody>
      </p:sp>
    </p:spTree>
    <p:extLst>
      <p:ext uri="{BB962C8B-B14F-4D97-AF65-F5344CB8AC3E}">
        <p14:creationId xmlns:p14="http://schemas.microsoft.com/office/powerpoint/2010/main" val="6765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ramki1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8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1988840"/>
            <a:ext cx="4896544" cy="276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6"/>
                </a:solidFill>
                <a:latin typeface="Calibri"/>
                <a:ea typeface="Calibri"/>
                <a:cs typeface="Times New Roman"/>
              </a:rPr>
              <a:t>Провели неделю  «Цветная радуга»</a:t>
            </a:r>
            <a:endParaRPr lang="ru-RU" sz="2000" dirty="0">
              <a:solidFill>
                <a:schemeClr val="accent6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Вторник - желтый цвет. </a:t>
            </a:r>
            <a:endParaRPr lang="ru-RU" sz="2400" dirty="0" smtClean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Дети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совместно с родителями изготовили  солнышки с пожеланиями 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, в группе появилось дерево доброты.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79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Ramki-fotoshop2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дминистратор\Desktop\IMG_20171205_1251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3050704" cy="466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истратор\Desktop\IMG_20171205_1607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8715">
            <a:off x="4863364" y="2206691"/>
            <a:ext cx="3635896" cy="398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80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ramki1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837163">
            <a:off x="3347864" y="1650867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>
                <a:solidFill>
                  <a:schemeClr val="accent1"/>
                </a:solidFill>
              </a:rPr>
              <a:t>Среда - синий цвет. </a:t>
            </a:r>
            <a:endParaRPr lang="ru-RU" sz="2400" dirty="0" smtClean="0">
              <a:solidFill>
                <a:schemeClr val="accent1"/>
              </a:solidFill>
            </a:endParaRPr>
          </a:p>
          <a:p>
            <a:pPr lvl="0"/>
            <a:r>
              <a:rPr lang="ru-RU" sz="2400" dirty="0" smtClean="0"/>
              <a:t>Провели </a:t>
            </a:r>
            <a:r>
              <a:rPr lang="ru-RU" sz="2400" dirty="0"/>
              <a:t>совместно с родителями спортивные соревнования и пригласили на них ребенка инвалида вместе с мамой.</a:t>
            </a:r>
          </a:p>
        </p:txBody>
      </p:sp>
    </p:spTree>
    <p:extLst>
      <p:ext uri="{BB962C8B-B14F-4D97-AF65-F5344CB8AC3E}">
        <p14:creationId xmlns:p14="http://schemas.microsoft.com/office/powerpoint/2010/main" val="152526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Ramki-fotoshop2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Администратор\Desktop\Новая папка (2)\IMG_20171206_1145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03361"/>
            <a:ext cx="3600400" cy="328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95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Ramki-fotoshop2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Администратор\Desktop\IMG_84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355">
            <a:off x="4912951" y="2327256"/>
            <a:ext cx="4241271" cy="411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дминистратор\Desktop\IMG_83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513793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IMG_84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6379">
            <a:off x="500091" y="2485811"/>
            <a:ext cx="4327061" cy="336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73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160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Пользователь Windows</cp:lastModifiedBy>
  <cp:revision>18</cp:revision>
  <dcterms:created xsi:type="dcterms:W3CDTF">2017-12-07T15:01:44Z</dcterms:created>
  <dcterms:modified xsi:type="dcterms:W3CDTF">2019-04-30T15:15:46Z</dcterms:modified>
</cp:coreProperties>
</file>