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80" r:id="rId4"/>
    <p:sldId id="279" r:id="rId5"/>
    <p:sldId id="278" r:id="rId6"/>
    <p:sldId id="277" r:id="rId7"/>
    <p:sldId id="281" r:id="rId8"/>
    <p:sldId id="285" r:id="rId9"/>
    <p:sldId id="284" r:id="rId10"/>
    <p:sldId id="28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588322730_6-p-foni-na-temu-professii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6912768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Отчет из опыта работы</a:t>
            </a:r>
            <a:endParaRPr lang="ru-RU" b="1" dirty="0" smtClean="0"/>
          </a:p>
          <a:p>
            <a:pPr algn="ctr"/>
            <a:r>
              <a:rPr lang="ru-RU" sz="3200" b="1" dirty="0" smtClean="0"/>
              <a:t>«ВЫРАЩИВАНИЕ КРИСТАЛЛА»</a:t>
            </a:r>
            <a:r>
              <a:rPr lang="ru-RU" sz="3200" dirty="0" smtClean="0"/>
              <a:t> </a:t>
            </a:r>
          </a:p>
          <a:p>
            <a:pPr algn="ctr"/>
            <a:endParaRPr lang="ru-RU" dirty="0" smtClean="0"/>
          </a:p>
          <a:p>
            <a:r>
              <a:rPr lang="ru-RU" b="1" i="1" dirty="0" smtClean="0"/>
              <a:t>Китайская пословица гласит:</a:t>
            </a:r>
            <a:endParaRPr lang="ru-RU" dirty="0" smtClean="0"/>
          </a:p>
          <a:p>
            <a:r>
              <a:rPr lang="ru-RU" b="1" i="1" dirty="0" smtClean="0"/>
              <a:t> «Расскажи – и я забуду,</a:t>
            </a:r>
          </a:p>
          <a:p>
            <a:r>
              <a:rPr lang="ru-RU" b="1" i="1" dirty="0" smtClean="0"/>
              <a:t> покажи - и я запомню, </a:t>
            </a:r>
          </a:p>
          <a:p>
            <a:r>
              <a:rPr lang="ru-RU" b="1" i="1" dirty="0" smtClean="0"/>
              <a:t>дай попробовать – и я пойму».</a:t>
            </a:r>
            <a:endParaRPr lang="ru-RU" dirty="0" smtClean="0"/>
          </a:p>
          <a:p>
            <a:r>
              <a:rPr lang="ru-RU" b="1" i="1" dirty="0" smtClean="0"/>
              <a:t> </a:t>
            </a:r>
            <a:endParaRPr lang="ru-RU" dirty="0" smtClean="0"/>
          </a:p>
          <a:p>
            <a:pPr algn="ctr"/>
            <a:r>
              <a:rPr lang="ru-RU" b="1" i="1" dirty="0" smtClean="0"/>
              <a:t> «Для ребёнка нет ничего естественнее, как развиваться, формироваться, становиться тем, что он есть в процессе исследовательской деятельности»</a:t>
            </a:r>
            <a:br>
              <a:rPr lang="ru-RU" b="1" i="1" dirty="0" smtClean="0"/>
            </a:br>
            <a:r>
              <a:rPr lang="ru-RU" b="1" i="1" dirty="0" smtClean="0"/>
              <a:t>С.Л. Рубинштейн</a:t>
            </a:r>
          </a:p>
          <a:p>
            <a:pPr algn="r"/>
            <a:endParaRPr lang="ru-RU" b="1" i="1" dirty="0" smtClean="0"/>
          </a:p>
          <a:p>
            <a:pPr algn="r"/>
            <a:r>
              <a:rPr lang="ru-RU" dirty="0" smtClean="0"/>
              <a:t>Подготовила воспитатель </a:t>
            </a:r>
          </a:p>
          <a:p>
            <a:pPr algn="r"/>
            <a:r>
              <a:rPr lang="ru-RU" dirty="0" smtClean="0"/>
              <a:t>Гарина Н.В.</a:t>
            </a:r>
            <a:endParaRPr lang="ru-RU" b="1" i="1" dirty="0" smtClean="0"/>
          </a:p>
          <a:p>
            <a:endParaRPr lang="ru-RU" b="1" i="1" dirty="0" smtClean="0"/>
          </a:p>
          <a:p>
            <a:pPr algn="ctr"/>
            <a:r>
              <a:rPr lang="ru-RU" i="1" dirty="0" smtClean="0"/>
              <a:t>Ноябрь 2020г.</a:t>
            </a:r>
            <a:endParaRPr lang="ru-RU" dirty="0" smtClean="0"/>
          </a:p>
          <a:p>
            <a:pPr algn="ctr"/>
            <a:r>
              <a:rPr lang="ru-RU" b="1" dirty="0" smtClean="0"/>
              <a:t> </a:t>
            </a:r>
          </a:p>
          <a:p>
            <a:endParaRPr lang="ru-RU" b="1" dirty="0" smtClean="0"/>
          </a:p>
          <a:p>
            <a:r>
              <a:rPr lang="ru-RU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7667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МАДОУ № 23 «</a:t>
            </a:r>
            <a:r>
              <a:rPr lang="ru-RU" dirty="0" err="1" smtClean="0"/>
              <a:t>Дельфинчик</a:t>
            </a:r>
            <a:r>
              <a:rPr lang="ru-RU" dirty="0" smtClean="0"/>
              <a:t>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332656"/>
            <a:ext cx="6624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Выводы исследовательской деятельности:</a:t>
            </a:r>
          </a:p>
          <a:p>
            <a:r>
              <a:rPr lang="ru-RU" dirty="0" smtClean="0"/>
              <a:t>Процесс выращивания кристалла  из соли обеспечивается насыщенностью раствора, температурой. Чем выше температура в помещении, тем быстрее проходит процесс испарения соляного раствора, и кристаллы образуются быстрее.</a:t>
            </a:r>
            <a:endParaRPr lang="ru-RU" dirty="0"/>
          </a:p>
        </p:txBody>
      </p:sp>
      <p:pic>
        <p:nvPicPr>
          <p:cNvPr id="1027" name="Picture 3" descr="C:\Users\Admin\Desktop\готовый проект\ПРОЕКТ\Новая папка (3)\ЭКОЛОГ\ВЫРАЩИВАНИЕ КРИСТАЛА\i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132856"/>
            <a:ext cx="3240360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19672" y="188640"/>
            <a:ext cx="7344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Выращивание кристаллов из соли в домашних условиях – это уникальная возможность понаблюдать за процессом происхождения подобных явлений в природе, а также шанс получить весьма необычную и удивительно красивую поделку. Процесс совершенно безопасен, и может проводиться не только взрослым, но и ребенком. Нам понадобилось для выращивания 16 дней. Основное условие было темное сухое место и терпение. За весь период мы в тайное место заглянули один раз чтобы добавить соленый раствор. Зарисовывали и записывали результат.</a:t>
            </a:r>
          </a:p>
          <a:p>
            <a:r>
              <a:rPr lang="ru-RU" dirty="0" smtClean="0"/>
              <a:t>И вот чудо! На ниточке вырос огромный кристалл. Дети были в восторге от самого эксперимента,  и кристалла, который у нас получился. Быстрым методом, </a:t>
            </a:r>
            <a:r>
              <a:rPr lang="ru-RU" smtClean="0"/>
              <a:t>за один </a:t>
            </a:r>
            <a:r>
              <a:rPr lang="ru-RU" dirty="0" smtClean="0"/>
              <a:t>день мы вырастили снеговика химическим путем и сравнили эти два чуда. </a:t>
            </a:r>
          </a:p>
        </p:txBody>
      </p:sp>
      <p:pic>
        <p:nvPicPr>
          <p:cNvPr id="4" name="Picture 4" descr="C:\Users\Admin\Desktop\готовый проект\ПРОЕКТ\Новая папка (3)\ЭКОЛОГ\ВЫРАЩИВАНИЕ КРИСТАЛА\i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933056"/>
            <a:ext cx="2016224" cy="2688299"/>
          </a:xfrm>
          <a:prstGeom prst="rect">
            <a:avLst/>
          </a:prstGeom>
          <a:noFill/>
        </p:spPr>
      </p:pic>
      <p:pic>
        <p:nvPicPr>
          <p:cNvPr id="5" name="Picture 3" descr="C:\Users\Admin\Desktop\готовый проект\ПРОЕКТ\Новая папка (3)\ЭКОЛОГ\ВЫРАЩИВАНИЕ КРИСТАЛА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77072"/>
            <a:ext cx="3527742" cy="2203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готовый проект\ПРОЕКТ\Новая папка (3)\ЭКОЛОГ\ВЫРАЩИВАНИЕ КРИСТАЛА\i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8640"/>
            <a:ext cx="4806026" cy="6408035"/>
          </a:xfrm>
          <a:prstGeom prst="rect">
            <a:avLst/>
          </a:prstGeom>
          <a:noFill/>
        </p:spPr>
      </p:pic>
      <p:pic>
        <p:nvPicPr>
          <p:cNvPr id="2050" name="Picture 2" descr="C:\Users\Admin\Desktop\1542478464_773f794331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2537150" cy="244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готовый проект\ПРОЕКТ\Новая папка (3)\ЭКОЛОГ\ВЫРАЩИВАНИЕ КРИСТАЛА\i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4802982" cy="6403976"/>
          </a:xfrm>
          <a:prstGeom prst="rect">
            <a:avLst/>
          </a:prstGeom>
          <a:noFill/>
        </p:spPr>
      </p:pic>
      <p:pic>
        <p:nvPicPr>
          <p:cNvPr id="6" name="Picture 2" descr="C:\Users\Admin\Desktop\1542478464_773f794331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412776"/>
            <a:ext cx="2537150" cy="244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готовый проект\ПРОЕКТ\Новая папка (3)\ЭКОЛОГ\ВЫРАЩИВАНИЕ КРИСТАЛА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4878542" cy="6504723"/>
          </a:xfrm>
          <a:prstGeom prst="rect">
            <a:avLst/>
          </a:prstGeom>
          <a:noFill/>
        </p:spPr>
      </p:pic>
      <p:pic>
        <p:nvPicPr>
          <p:cNvPr id="4" name="Picture 2" descr="C:\Users\Admin\Desktop\1542478464_773f794331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628800"/>
            <a:ext cx="2537150" cy="244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готовый проект\ПРОЕКТ\Новая папка (3)\ЭКОЛОГ\ВЫРАЩИВАНИЕ КРИСТАЛА\i (4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4752528" cy="6336704"/>
          </a:xfrm>
          <a:prstGeom prst="rect">
            <a:avLst/>
          </a:prstGeom>
          <a:noFill/>
        </p:spPr>
      </p:pic>
      <p:pic>
        <p:nvPicPr>
          <p:cNvPr id="4" name="Picture 2" descr="C:\Users\Admin\Desktop\1542478464_773f794331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628800"/>
            <a:ext cx="2537150" cy="244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готовый проект\ПРОЕКТ\Новая папка (3)\ЭКОЛОГ\ВЫРАЩИВАНИЕ КРИСТАЛА\i (70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0678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готовый проект\ПРОЕКТ\Новая папка (3)\ЭКОЛОГ\ВЫРАЩИВАНИЕ КРИСТАЛА\i (4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4734018" cy="6312024"/>
          </a:xfrm>
          <a:prstGeom prst="rect">
            <a:avLst/>
          </a:prstGeom>
          <a:noFill/>
        </p:spPr>
      </p:pic>
      <p:pic>
        <p:nvPicPr>
          <p:cNvPr id="4" name="Picture 2" descr="C:\Users\Admin\Desktop\1542478464_773f794331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628800"/>
            <a:ext cx="2537150" cy="244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img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Admin\Desktop\готовый проект\ПРОЕКТ\Новая папка (3)\ЭКОЛОГ\ВЫРАЩИВАНИЕ КРИСТАЛА\i (4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8640"/>
            <a:ext cx="4785996" cy="6381328"/>
          </a:xfrm>
          <a:prstGeom prst="rect">
            <a:avLst/>
          </a:prstGeom>
          <a:noFill/>
        </p:spPr>
      </p:pic>
      <p:pic>
        <p:nvPicPr>
          <p:cNvPr id="4" name="Picture 2" descr="C:\Users\Admin\Desktop\1542478464_773f794331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628800"/>
            <a:ext cx="2537150" cy="24418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199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2020-11-07T13:45:09Z</dcterms:created>
  <dcterms:modified xsi:type="dcterms:W3CDTF">2020-11-10T12:49:53Z</dcterms:modified>
</cp:coreProperties>
</file>