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59" r:id="rId4"/>
    <p:sldId id="261" r:id="rId5"/>
    <p:sldId id="265" r:id="rId6"/>
    <p:sldId id="267" r:id="rId7"/>
    <p:sldId id="283" r:id="rId8"/>
    <p:sldId id="269" r:id="rId9"/>
    <p:sldId id="275" r:id="rId10"/>
    <p:sldId id="276" r:id="rId11"/>
    <p:sldId id="277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ar.ru/books/12709605_Kurochka_ry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1128" cy="94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1043608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F:\1 группа откр.занятие\IMG_3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" y="-6876"/>
            <a:ext cx="4691264" cy="31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1 группа откр.занятие\IMG_38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164"/>
            <a:ext cx="4301508" cy="28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1 группа откр.занятие\IMG_3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" y="6005836"/>
            <a:ext cx="4489179" cy="29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1043608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F:\1 группа откр.занятие\IMG_3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" y="20846"/>
            <a:ext cx="4450466" cy="29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1 группа откр.занятие\IMG_38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" y="2987823"/>
            <a:ext cx="4239757" cy="28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 группа откр.занятие\IMG_3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9" y="5814328"/>
            <a:ext cx="4248408" cy="28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696" y="1187625"/>
            <a:ext cx="34563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МАДОУ №23 детский сад «Дельфинчик»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 г. Искитим</a:t>
            </a:r>
          </a:p>
          <a:p>
            <a:endParaRPr lang="ru-RU" sz="2800" dirty="0" smtClean="0">
              <a:solidFill>
                <a:prstClr val="black"/>
              </a:solidFill>
            </a:endParaRPr>
          </a:p>
          <a:p>
            <a:endParaRPr lang="ru-RU" sz="2800" dirty="0">
              <a:solidFill>
                <a:prstClr val="black"/>
              </a:solidFill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Проект </a:t>
            </a:r>
            <a:r>
              <a:rPr lang="ru-RU" sz="2800" dirty="0">
                <a:solidFill>
                  <a:prstClr val="black"/>
                </a:solidFill>
              </a:rPr>
              <a:t>по сказке «Курочка ряба</a:t>
            </a:r>
            <a:r>
              <a:rPr lang="ru-RU" sz="2800" dirty="0" smtClean="0">
                <a:solidFill>
                  <a:prstClr val="black"/>
                </a:solidFill>
              </a:rPr>
              <a:t>»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Во 2 младшей группе «Колосок»</a:t>
            </a:r>
          </a:p>
          <a:p>
            <a:endParaRPr lang="ru-RU" sz="2800" dirty="0">
              <a:solidFill>
                <a:prstClr val="black"/>
              </a:solidFill>
            </a:endParaRPr>
          </a:p>
          <a:p>
            <a:endParaRPr lang="ru-RU" sz="2800" dirty="0" smtClean="0">
              <a:solidFill>
                <a:prstClr val="black"/>
              </a:solidFill>
            </a:endParaRPr>
          </a:p>
          <a:p>
            <a:endParaRPr lang="ru-RU" sz="2800" dirty="0">
              <a:solidFill>
                <a:prstClr val="black"/>
              </a:solidFill>
            </a:endParaRPr>
          </a:p>
          <a:p>
            <a:r>
              <a:rPr lang="ru-RU" sz="2000" smtClean="0">
                <a:solidFill>
                  <a:prstClr val="black"/>
                </a:solidFill>
              </a:rPr>
              <a:t>Воспитатель </a:t>
            </a:r>
            <a:r>
              <a:rPr lang="ru-RU" sz="2000" dirty="0">
                <a:solidFill>
                  <a:prstClr val="black"/>
                </a:solidFill>
              </a:rPr>
              <a:t>высшей квалификационной категории</a:t>
            </a:r>
          </a:p>
          <a:p>
            <a:r>
              <a:rPr lang="ru-RU" sz="2000" dirty="0">
                <a:solidFill>
                  <a:prstClr val="black"/>
                </a:solidFill>
              </a:rPr>
              <a:t>Гариной Натальи </a:t>
            </a:r>
            <a:r>
              <a:rPr lang="ru-RU" sz="2000" dirty="0" smtClean="0">
                <a:solidFill>
                  <a:prstClr val="black"/>
                </a:solidFill>
              </a:rPr>
              <a:t>Викторовны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Апрель </a:t>
            </a:r>
            <a:r>
              <a:rPr lang="ru-RU" sz="2000" dirty="0">
                <a:solidFill>
                  <a:prstClr val="black"/>
                </a:solidFill>
              </a:rPr>
              <a:t>2019г.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696" y="971600"/>
            <a:ext cx="3672408" cy="73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Актуальность</a:t>
            </a:r>
            <a:r>
              <a:rPr lang="ru-RU" sz="2000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Проект </a:t>
            </a:r>
            <a:r>
              <a:rPr lang="ru-RU" sz="2000" dirty="0">
                <a:solidFill>
                  <a:prstClr val="black"/>
                </a:solidFill>
              </a:rPr>
              <a:t>по мотивам русской народной сказки курочка Ряба» был выбран именно с учетом возраста детей и любимой ими сказки. Курочка Ряба — один из первых сказочных персонажей, с которым знакомится ребенок. Значение этой птицы в прошлом было столь велико, что положительное отношение к ней прививалось с раннего детства. К тому же в любой программе для работы с детьми раннего возраста найдется немало материала для детей по знакомству с курочкой. Это стихи, песни, </a:t>
            </a:r>
            <a:r>
              <a:rPr lang="ru-RU" sz="2000" dirty="0" err="1">
                <a:solidFill>
                  <a:prstClr val="black"/>
                </a:solidFill>
              </a:rPr>
              <a:t>потешки</a:t>
            </a:r>
            <a:r>
              <a:rPr lang="ru-RU" sz="2000" dirty="0">
                <a:solidFill>
                  <a:prstClr val="black"/>
                </a:solidFill>
              </a:rPr>
              <a:t>, подвижные игры, игры, занятия. Русская народная сказка "Курочка Рябя" является одной из самых любимых сказок малышей.</a:t>
            </a:r>
          </a:p>
        </p:txBody>
      </p:sp>
    </p:spTree>
    <p:extLst>
      <p:ext uri="{BB962C8B-B14F-4D97-AF65-F5344CB8AC3E}">
        <p14:creationId xmlns:p14="http://schemas.microsoft.com/office/powerpoint/2010/main" val="27696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680" y="971600"/>
            <a:ext cx="36004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Формы работы с детьми</a:t>
            </a:r>
            <a:r>
              <a:rPr lang="ru-RU" sz="2000" b="1" dirty="0" smtClean="0"/>
              <a:t>: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Подготовка материалов для организации познавательной деятельности с детьми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Создавать необходимые условия </a:t>
            </a:r>
            <a:r>
              <a:rPr lang="ru-RU" sz="2000" dirty="0"/>
              <a:t>для знакомства с миром сказок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Формировать умение </a:t>
            </a:r>
            <a:r>
              <a:rPr lang="ru-RU" sz="2000" dirty="0"/>
              <a:t>понимать содержание сказки, уметь эмоционально реагировать на сказочные ситуации.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Формировать </a:t>
            </a:r>
            <a:r>
              <a:rPr lang="ru-RU" sz="2000" dirty="0"/>
              <a:t>интерес к чтению.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Составление </a:t>
            </a:r>
            <a:r>
              <a:rPr lang="ru-RU" sz="2000" dirty="0"/>
              <a:t>перспективного плана реализации проекта.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Совместная </a:t>
            </a:r>
            <a:r>
              <a:rPr lang="ru-RU" sz="2000" dirty="0"/>
              <a:t>игровая деятельность детей и воспитателей – театрализация сказки «Курочка ряба».</a:t>
            </a:r>
          </a:p>
        </p:txBody>
      </p:sp>
    </p:spTree>
    <p:extLst>
      <p:ext uri="{BB962C8B-B14F-4D97-AF65-F5344CB8AC3E}">
        <p14:creationId xmlns:p14="http://schemas.microsoft.com/office/powerpoint/2010/main" val="175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80" y="1043608"/>
            <a:ext cx="39604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Цель:  </a:t>
            </a:r>
            <a:r>
              <a:rPr lang="ru-RU" sz="2000" dirty="0">
                <a:solidFill>
                  <a:prstClr val="black"/>
                </a:solidFill>
              </a:rPr>
              <a:t>: формировать интерес к театрализованной </a:t>
            </a:r>
            <a:r>
              <a:rPr lang="ru-RU" sz="2000" dirty="0" smtClean="0">
                <a:solidFill>
                  <a:prstClr val="black"/>
                </a:solidFill>
              </a:rPr>
              <a:t>деятельности путем использования </a:t>
            </a:r>
            <a:r>
              <a:rPr lang="ru-RU" sz="2000" dirty="0">
                <a:solidFill>
                  <a:prstClr val="black"/>
                </a:solidFill>
              </a:rPr>
              <a:t>малых фольклорных форм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Задачи:</a:t>
            </a:r>
            <a:endParaRPr lang="ru-RU" sz="20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 Создать все необходимые условия для развития театрализованной деятельности, творческой активности детей.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Совершенствовать </a:t>
            </a:r>
            <a:r>
              <a:rPr lang="ru-RU" sz="2000" dirty="0">
                <a:solidFill>
                  <a:prstClr val="black"/>
                </a:solidFill>
              </a:rPr>
              <a:t>артистические навыки детей в плане воплощения и переживания роли, взятой на себя, а также их исполнительские умения.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Активизировать </a:t>
            </a:r>
            <a:r>
              <a:rPr lang="ru-RU" sz="2000" dirty="0">
                <a:solidFill>
                  <a:prstClr val="black"/>
                </a:solidFill>
              </a:rPr>
              <a:t>словарь детей, интонационный строй, совершенствовать звуковую культуру речи, диалогическую речь.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1475656"/>
            <a:ext cx="360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совершенствовать </a:t>
            </a:r>
            <a:r>
              <a:rPr lang="ru-RU" sz="2000" dirty="0"/>
              <a:t>общую и мелкую моторику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воспитывать </a:t>
            </a:r>
            <a:r>
              <a:rPr lang="ru-RU" sz="2000" dirty="0"/>
              <a:t>любовь к фольклору, поддерживать бодрое и </a:t>
            </a:r>
            <a:r>
              <a:rPr lang="ru-RU" sz="2000" dirty="0" smtClean="0"/>
              <a:t>веселое настроение..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Продолжать </a:t>
            </a:r>
            <a:r>
              <a:rPr lang="ru-RU" sz="2000" dirty="0"/>
              <a:t>воспитывать у детей с раннего возраста интерес к русской народной сказке с помощью наглядности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Воспитывать </a:t>
            </a:r>
            <a:r>
              <a:rPr lang="ru-RU" sz="2000" dirty="0"/>
              <a:t>любовь к сказкам, бережное отношение к животным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Способствовать </a:t>
            </a:r>
            <a:r>
              <a:rPr lang="ru-RU" sz="2000" dirty="0"/>
              <a:t>сближению детского сада и семьи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2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1043608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704" y="1720715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Достижению намеченных целей способствовала предварительная работа: 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чтение </a:t>
            </a:r>
            <a:r>
              <a:rPr lang="ru-RU" sz="2000" dirty="0">
                <a:solidFill>
                  <a:prstClr val="black"/>
                </a:solidFill>
              </a:rPr>
              <a:t>сказки «Курочка Ряба</a:t>
            </a:r>
            <a:r>
              <a:rPr lang="ru-RU" sz="2000" dirty="0" smtClean="0">
                <a:solidFill>
                  <a:prstClr val="black"/>
                </a:solidFill>
              </a:rPr>
              <a:t>»;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рассматривание иллюстраций к </a:t>
            </a:r>
            <a:r>
              <a:rPr lang="ru-RU" sz="2000" dirty="0" smtClean="0">
                <a:solidFill>
                  <a:prstClr val="black"/>
                </a:solidFill>
              </a:rPr>
              <a:t>сказке;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знакомство  </a:t>
            </a:r>
            <a:r>
              <a:rPr lang="ru-RU" sz="2000" dirty="0">
                <a:solidFill>
                  <a:prstClr val="black"/>
                </a:solidFill>
              </a:rPr>
              <a:t>с игрой «Вышла курочка гулять»;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знакомство </a:t>
            </a:r>
            <a:r>
              <a:rPr lang="ru-RU" sz="2000" dirty="0">
                <a:solidFill>
                  <a:prstClr val="black"/>
                </a:solidFill>
              </a:rPr>
              <a:t>с </a:t>
            </a:r>
            <a:r>
              <a:rPr lang="ru-RU" sz="2000" dirty="0" err="1">
                <a:solidFill>
                  <a:prstClr val="black"/>
                </a:solidFill>
              </a:rPr>
              <a:t>потешкой</a:t>
            </a:r>
            <a:r>
              <a:rPr lang="ru-RU" sz="2000" dirty="0">
                <a:solidFill>
                  <a:prstClr val="black"/>
                </a:solidFill>
              </a:rPr>
              <a:t> "Курочка -</a:t>
            </a:r>
            <a:r>
              <a:rPr lang="ru-RU" sz="2000" dirty="0" err="1">
                <a:solidFill>
                  <a:prstClr val="black"/>
                </a:solidFill>
              </a:rPr>
              <a:t>рябушечка</a:t>
            </a:r>
            <a:r>
              <a:rPr lang="ru-RU" sz="2000" dirty="0">
                <a:solidFill>
                  <a:prstClr val="black"/>
                </a:solidFill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2049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4704" y="1259632"/>
            <a:ext cx="3528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 smtClean="0"/>
              <a:t>Дети младшей группы «Колосок» показали </a:t>
            </a:r>
            <a:r>
              <a:rPr lang="ru-RU" sz="2000" dirty="0"/>
              <a:t>кукольный спектакль «Курочка Ряба</a:t>
            </a:r>
            <a:r>
              <a:rPr lang="ru-RU" sz="2000" dirty="0" smtClean="0"/>
              <a:t>» детям параллельной младшей группе № 3 и группе </a:t>
            </a:r>
            <a:r>
              <a:rPr lang="ru-RU" sz="2000" dirty="0"/>
              <a:t>с режимом кратковременного пребывания  № 6 . </a:t>
            </a:r>
            <a:endParaRPr lang="ru-RU" sz="2000" dirty="0" smtClean="0"/>
          </a:p>
          <a:p>
            <a:r>
              <a:rPr lang="ru-RU" sz="2000" dirty="0" smtClean="0"/>
              <a:t>Ребята </a:t>
            </a:r>
            <a:r>
              <a:rPr lang="ru-RU" sz="2000" dirty="0"/>
              <a:t>вместе с родителями сделали аппликацию из бумаги </a:t>
            </a:r>
            <a:r>
              <a:rPr lang="ru-RU" sz="2000" dirty="0" smtClean="0"/>
              <a:t>«Курочка снесла яички» вспомнили что приближается праздник ПАСХИ, </a:t>
            </a:r>
            <a:r>
              <a:rPr lang="ru-RU" sz="2000" dirty="0"/>
              <a:t>а между занятиями малыши с удовольствием потанцевали на весёлой физкультминутке.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9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ng.pngtree.com/element_origin_min_pic/16/09/30/0857edabce91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1043608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F:\1 группа откр.занятие\IMG_3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60" y="24651"/>
            <a:ext cx="4361856" cy="29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 группа откр.занятие\IMG_3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6" y="2907904"/>
            <a:ext cx="4403232" cy="29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 группа откр.занятие\IMG_3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18" y="5843392"/>
            <a:ext cx="4463734" cy="29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11</cp:revision>
  <dcterms:created xsi:type="dcterms:W3CDTF">2019-04-26T15:40:50Z</dcterms:created>
  <dcterms:modified xsi:type="dcterms:W3CDTF">2019-05-13T15:08:15Z</dcterms:modified>
</cp:coreProperties>
</file>