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hemical-Science-Experienc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Эксперимент с водой </a:t>
            </a:r>
          </a:p>
          <a:p>
            <a:pPr algn="ctr"/>
            <a:r>
              <a:rPr lang="ru-RU" sz="3200" b="1" dirty="0" smtClean="0"/>
              <a:t>«Из стакана в стакан»</a:t>
            </a:r>
          </a:p>
          <a:p>
            <a:pPr algn="ctr"/>
            <a:endParaRPr lang="ru-RU" dirty="0" smtClean="0"/>
          </a:p>
          <a:p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поддерживать у детей старшего дошкольного возраста интерес к </a:t>
            </a:r>
            <a:r>
              <a:rPr lang="ru-RU" b="1" dirty="0" smtClean="0"/>
              <a:t>экспериментальной деятельности</a:t>
            </a:r>
            <a:r>
              <a:rPr lang="ru-RU" dirty="0" smtClean="0"/>
              <a:t>. Способствовать формированию познавательных способностей. Развивать любознательность, наблюдательность. Продолжать знакомить детей со свойствами жидкости на примере с </a:t>
            </a:r>
            <a:r>
              <a:rPr lang="ru-RU" b="1" dirty="0" smtClean="0"/>
              <a:t>водой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2020г.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№ 23 «ДЕЛЬФИНЧИК»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1595718728_13-p-foni-dlya-prezentatsii-po-biolog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764704"/>
            <a:ext cx="64807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Содержание </a:t>
            </a:r>
            <a:r>
              <a:rPr lang="ru-RU" sz="3200" b="1" dirty="0" smtClean="0"/>
              <a:t>эксперимента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r>
              <a:rPr lang="ru-RU" dirty="0" smtClean="0"/>
              <a:t>В два стакана наливается вода .В воде разводятся пищевой краситель  или краска-гуашь желтый  и синий . Между стаканами с цветной водой ставятся пустой стакан. Далее в стаканы с водой опускаются концы бумажных салфеток(лучше смоченные водой), а вторые концы салфеток опускаются в пустой стакан.</a:t>
            </a:r>
          </a:p>
          <a:p>
            <a:r>
              <a:rPr lang="ru-RU" dirty="0" smtClean="0"/>
              <a:t>  Через некоторое время вода </a:t>
            </a:r>
            <a:r>
              <a:rPr lang="ru-RU" i="1" dirty="0" smtClean="0"/>
              <a:t>«переберется»</a:t>
            </a:r>
            <a:r>
              <a:rPr lang="ru-RU" dirty="0" smtClean="0"/>
              <a:t> в пустой стакан. А почему, вода в пустом стакане стала зеленой? </a:t>
            </a:r>
          </a:p>
          <a:p>
            <a:r>
              <a:rPr lang="ru-RU" u="sng" dirty="0" smtClean="0"/>
              <a:t>Вывод: </a:t>
            </a:r>
            <a:r>
              <a:rPr lang="ru-RU" dirty="0" smtClean="0"/>
              <a:t>при смешивании желтой и синей краски, образуется зеленый цвет</a:t>
            </a:r>
          </a:p>
          <a:p>
            <a:endParaRPr lang="ru-RU" dirty="0" smtClean="0"/>
          </a:p>
          <a:p>
            <a:r>
              <a:rPr lang="ru-RU" b="1" dirty="0" smtClean="0"/>
              <a:t>Вывод:</a:t>
            </a:r>
            <a:r>
              <a:rPr lang="ru-RU" dirty="0" smtClean="0"/>
              <a:t> Вода по промежуткам между волокнами впитывается в салфетку и поднимается, а потом под действием силы тяжести стекает в пустой стакан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595718728_13-p-foni-dlya-prezentatsii-po-biolog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Admin\Desktop\готовый проект\ПРОЕКТ\Новая папка (3)\ЭКОЛОГ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803186" cy="6404248"/>
          </a:xfrm>
          <a:prstGeom prst="rect">
            <a:avLst/>
          </a:prstGeom>
          <a:noFill/>
        </p:spPr>
      </p:pic>
      <p:pic>
        <p:nvPicPr>
          <p:cNvPr id="4" name="Picture 5" descr="C:\Users\Admin\Desktop\free-chemistry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92205"/>
            <a:ext cx="2736304" cy="191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595718728_13-p-foni-dlya-prezentatsii-po-biolog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Admin\Desktop\готовый проект\ПРОЕКТ\Новая папка (3)\ЭКОЛОГ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5935200" cy="4892661"/>
          </a:xfrm>
          <a:prstGeom prst="rect">
            <a:avLst/>
          </a:prstGeom>
          <a:noFill/>
        </p:spPr>
      </p:pic>
      <p:pic>
        <p:nvPicPr>
          <p:cNvPr id="16387" name="Picture 3" descr="C:\Users\Admin\Desktop\076fa472-3a15-4946-ab0e-be5163cdffb1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5904656" cy="30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595718728_13-p-foni-dlya-prezentatsii-po-biolog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C:\Users\Admin\Desktop\free-chemistry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736304" cy="1915413"/>
          </a:xfrm>
          <a:prstGeom prst="rect">
            <a:avLst/>
          </a:prstGeom>
          <a:noFill/>
        </p:spPr>
      </p:pic>
      <p:pic>
        <p:nvPicPr>
          <p:cNvPr id="1026" name="Picture 2" descr="C:\Users\Admin\Desktop\готовый проект\ПРОЕКТ\Новая папка (3)\ЭКОЛОГ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460643" cy="59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2020-11-08T13:28:15Z</dcterms:created>
  <dcterms:modified xsi:type="dcterms:W3CDTF">2020-11-08T14:49:10Z</dcterms:modified>
</cp:coreProperties>
</file>