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61" r:id="rId4"/>
    <p:sldId id="258" r:id="rId5"/>
    <p:sldId id="260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EJOiieIWoAAnof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3968" y="1556792"/>
            <a:ext cx="435999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Этапы работы с молодым специалистом</a:t>
            </a:r>
          </a:p>
          <a:p>
            <a:pPr lvl="0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Валерия Александровна посещала кружок «Творческая мастерская » после рабочего времени с целью раскрытия  потенциальных творческих  способностей  и организованности,  старалась добиться максимальной самостоятельности в творчестве</a:t>
            </a:r>
            <a:r>
              <a:rPr lang="ru-RU" dirty="0" smtClean="0"/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Users\Admin\Desktop\IMG-20191015-WA000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28800"/>
            <a:ext cx="3429024" cy="2904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571472" y="41779"/>
            <a:ext cx="8286808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Вывод:  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Молодому   педагогу  мною  оказана помощь: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-в приобретении практических навыков, необходимых для педагогической работы по занимаемой должности,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-выработке умения применять теоретические знания в конкретной практической работе,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-а также приобретения практического опыта и дальнейшее освоение разнообразных современных технологий обучения, развития познавательно-мыслительной деятельности дошкольников.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стремилась заинтересовать Валерию Александровну и помогала реализовать себя,  развить личностные качества, коммуникативные умения, совершенствовать педагогическую базу, развивать умения управлять детским коллективом.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C:\Users\Admin\Desktop\unnamed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4143380"/>
            <a:ext cx="3624604" cy="2714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357290" y="1315508"/>
            <a:ext cx="7358114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400" b="1" dirty="0" smtClean="0"/>
              <a:t>ОТЧЕТ</a:t>
            </a:r>
            <a:endParaRPr lang="ru-RU" sz="2400" dirty="0" smtClean="0"/>
          </a:p>
          <a:p>
            <a:pPr algn="ctr"/>
            <a:r>
              <a:rPr lang="ru-RU" sz="2400" b="1" dirty="0" smtClean="0"/>
              <a:t>о работе  наставника-воспитателя  </a:t>
            </a:r>
            <a:endParaRPr lang="ru-RU" sz="2400" dirty="0" smtClean="0"/>
          </a:p>
          <a:p>
            <a:pPr algn="ctr"/>
            <a:r>
              <a:rPr lang="ru-RU" sz="2400" i="1" dirty="0" smtClean="0"/>
              <a:t>Гариной Натальи Викторовны</a:t>
            </a:r>
            <a:endParaRPr lang="ru-RU" sz="2400" dirty="0" smtClean="0"/>
          </a:p>
          <a:p>
            <a:pPr algn="ctr"/>
            <a:r>
              <a:rPr lang="ru-RU" sz="2400" b="1" dirty="0" smtClean="0"/>
              <a:t>с молодым специалистом</a:t>
            </a:r>
            <a:endParaRPr lang="ru-RU" sz="2400" dirty="0" smtClean="0"/>
          </a:p>
          <a:p>
            <a:pPr algn="ctr"/>
            <a:r>
              <a:rPr lang="ru-RU" sz="2400" i="1" dirty="0" err="1" smtClean="0"/>
              <a:t>Батуновой</a:t>
            </a:r>
            <a:r>
              <a:rPr lang="ru-RU" sz="2400" i="1" dirty="0" smtClean="0"/>
              <a:t> Валерией Александровной</a:t>
            </a:r>
            <a:endParaRPr lang="ru-RU" sz="2400" dirty="0" smtClean="0"/>
          </a:p>
          <a:p>
            <a:pPr algn="ctr"/>
            <a:r>
              <a:rPr lang="ru-RU" sz="2400" b="1" dirty="0" smtClean="0"/>
              <a:t>в период с 01.09.2019 г. по 30. </a:t>
            </a:r>
            <a:r>
              <a:rPr lang="ru-RU" sz="2400" b="1" dirty="0" smtClean="0"/>
              <a:t>03.2020 г. учебного года</a:t>
            </a:r>
            <a:endParaRPr lang="ru-RU" sz="2400" b="1" dirty="0" smtClean="0"/>
          </a:p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3240" y="357166"/>
            <a:ext cx="5572164" cy="6123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Главную задачу, как наставника, определила для себя следующим образом – помочь начинающему педагогу, стать настоящим воспитателем, передать накопленный опыт, обрести счастье в профессии, осознать всю важность и ответственность своей миссии. Задача моя, как наставника – быть рядом, вовремя прийти на помощь, поддержать. И тогда полученное педагогическое образование обязательно воплотится в профессиональное умение, а программные знания помогут вместе с воспитанниками осваивать азы дошкольной науки.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Сложности в работе молодого специалиста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оформление документации согласно требованием ФГОС;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методически правильное построение непосредственной образовательной деятельности;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организация взаимодействия с родителями дошкольников; 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осуществление коррекционной работы с дошкольниками.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Users\Admin\Desktop\nastavnik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71546"/>
            <a:ext cx="2928958" cy="2426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714348" y="285728"/>
            <a:ext cx="7786742" cy="563231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создание социальной ситуации развития профессиональных умений и навыков молодого специалиста.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создать условия для оказания методической помощи в повышении уровня организации образовательного процесса и совершенствовании форм и методов организации совместной деятельности воспитанников с воспитателем;</a:t>
            </a:r>
          </a:p>
          <a:p>
            <a:pPr>
              <a:buFontTx/>
              <a:buChar char="-"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создать условия для развития потребности и мотивацию в непрерывном самообразовании.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направления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работы:	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-изучение нормативно - правовой базы;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ведение документации дошкольного учреждения;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-организация образовательного процесса в группе;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-формы и методы организации совместной деятельности воспитанников с воспитателем;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-использование новых образовательных технологий и разработок, как во время организованной образовательной деятельности, так и в режимных моментах;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выбор методической темы для самообразования.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868" y="714356"/>
            <a:ext cx="478634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Этапы работы с молодым специалистом. 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Проводились ежедневные беседы-консультации «Организация непосредственной образовательной деятельности в рамках реализации ФГОС»,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Давались педагогические советы: «Профессиональный стандарт педагога: проблемы и перспективы»,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«Моделирование внутренней системы оценки качества образования»,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«Повышение качества образования в ДО посредством оценки результатов деятельности участников образовательного процесса».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4" name="Picture 2" descr="C:\Users\Admin\Desktop\unnam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214422"/>
            <a:ext cx="2714614" cy="27146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43174" y="142852"/>
            <a:ext cx="628654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Этапы работы с молодым специалистом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Вместе  с молодым педагогом мы готовили конспекты непосредственной образовательной деятельности, проговаривали каждый этап и элемент занятия. С декабря проводила наблюдение за организацией образовательного процесса молодым специалистом, проводила анализ осуществления  образовательной деятельности.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Обсуждали вопросы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здоровьесберегающих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технологий.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При проведении образовательной деятельности рекомендовала использовать предварительную работу, игровые проблемные ситуации, ИКТ.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При посещении занятий совместно с молодым педагогом, беседуя с ним об увиденном, учила: 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ставить задачи в том числе коррекционные;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анализировать деятельность воспитателя и дошкольников;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планировать свою деятельность.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анализе образовательной деятельности говорила и об ошибочных, неправильных действиях, пробуждая у молодого педагога  критическое отношение к себе. Не секрет, что в начале деятельности у молодых все хорошо, они не видят своих ошибок, не в состоянии оценить себя.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Users\Admin\Desktop\1_0V926nLL6rwCvHrCrm3upg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43050"/>
            <a:ext cx="2500330" cy="2309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928926" y="214290"/>
            <a:ext cx="5857916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Этапы работы с молодым специалистом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Также, мною была оказана помощь молодому педагогу в подготовке к проведению родительского собрания. Вместе были выбраны форма проведения, подготовлены мастер-класс  и необходимые материалы для проведения собрания. Родительское собрание прошло успешно, что позволило закрепить эффективность взаимодействия между педагогом и родителями воспитанников.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C:\Users\Admin\Desktop\IMG_20190925_17531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85728"/>
            <a:ext cx="1777263" cy="24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71471" y="3429000"/>
            <a:ext cx="400052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Валерия  Александровна вместе с молодыми педагогами посещала открытые занятия с целью обмена опытом с коллегами ДОУ,  разработанными способами преподавания и взаимодействия с детьми.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C:\Users\Admin\Desktop\IMG-20200117-WA001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3429000"/>
            <a:ext cx="3521785" cy="2659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86182" y="428604"/>
            <a:ext cx="464347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Этапы работы с молодым специалистом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Вместе  с Валерией Александровной мы готовили конспекты непосредственной образовательной деятельности, проговаривали каждый этап и элемент занятия.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C:\Users\Admin\Desktop\IMG_388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929066"/>
            <a:ext cx="2928958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Admin\Desktop\IMG-20190910-WA001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3571876"/>
            <a:ext cx="2970356" cy="2281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C:\Users\Admin\Desktop\IMG-20191028-WA0009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4160" y="2285992"/>
            <a:ext cx="2409840" cy="3046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C:\Users\Admin\Desktop\IMG-20190910-WA0039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10" y="428604"/>
            <a:ext cx="2357454" cy="2841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3286116" y="0"/>
            <a:ext cx="585788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Этапы работы с молодым специалистом</a:t>
            </a:r>
          </a:p>
          <a:p>
            <a:pPr lvl="0" indent="449263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indent="449263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Совместно с Валерией Александровной  подготовили проект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За любую идею педагог бралась с желанием, спорила, в некоторых вопросах предлагала свои идеи. В рамках проекта проводила мастер-класс с родителями «Георгиевская ленточка», присутствовала на всех занятиях по патриотическому воспитанию, научилось правильно оформлять конспекты занятий.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G:\кпроекту фото\IMG_20200214_17304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57166"/>
            <a:ext cx="2372362" cy="2910537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3286124"/>
            <a:ext cx="528638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 подготовке  детей к праздникам ДО, совместно с молодым педагогом обсуждались вопросы по организации и проведению мероприятия (расположение атрибутов, рассаживание детей, роль педагога при проведении детского праздника), все рекомендации, которые были мной даны,  были реализованы, кроме того, Валерия Александровна  проявляет инициативу и творчество при организации подобных мероприятий, берется за любую роль.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C:\Users\Admin\Desktop\IMG_9620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3643314"/>
            <a:ext cx="3375783" cy="2393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195</TotalTime>
  <Words>501</Words>
  <Application>Microsoft Office PowerPoint</Application>
  <PresentationFormat>Экран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26</cp:revision>
  <dcterms:created xsi:type="dcterms:W3CDTF">2020-05-28T15:02:01Z</dcterms:created>
  <dcterms:modified xsi:type="dcterms:W3CDTF">2021-01-25T15:33:48Z</dcterms:modified>
</cp:coreProperties>
</file>