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269" r:id="rId15"/>
    <p:sldId id="268" r:id="rId16"/>
    <p:sldId id="274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6D69-13AB-4863-A076-A496B5F102A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1BDD-014C-4AF9-B554-FD286891A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280920" cy="19888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нужно доктору для работы»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700808"/>
            <a:ext cx="5298862" cy="4966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Если болят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глаза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нам поможет окулист.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3528392" cy="388843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060848"/>
            <a:ext cx="4295797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помогает врачу в работе?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383" y="1600200"/>
            <a:ext cx="5647234" cy="45259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одежда врача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0420">
            <a:off x="5292080" y="1772816"/>
            <a:ext cx="3216346" cy="2683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068960"/>
            <a:ext cx="3744416" cy="3384376"/>
          </a:xfrm>
          <a:prstGeom prst="rect">
            <a:avLst/>
          </a:prstGeom>
        </p:spPr>
      </p:pic>
      <p:pic>
        <p:nvPicPr>
          <p:cNvPr id="6" name="Picture 2" descr="http://wms.hpcc.kpi.ua/_product/8/7780/full-pictur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196752"/>
            <a:ext cx="3096344" cy="155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bigslide.ru/images/38/37069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864096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чего нужны: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шприц?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бинт?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фонендоскоп?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шпатель?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вата? </a:t>
            </a:r>
          </a:p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градусник?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908720"/>
            <a:ext cx="2056311" cy="2056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 b="14648"/>
          <a:stretch>
            <a:fillRect/>
          </a:stretch>
        </p:blipFill>
        <p:spPr>
          <a:xfrm>
            <a:off x="6516216" y="908720"/>
            <a:ext cx="2304256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625752"/>
            <a:ext cx="2448272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204864"/>
            <a:ext cx="2373606" cy="2102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509120"/>
            <a:ext cx="2176191" cy="2176191"/>
          </a:xfrm>
          <a:prstGeom prst="rect">
            <a:avLst/>
          </a:prstGeom>
        </p:spPr>
      </p:pic>
      <p:pic>
        <p:nvPicPr>
          <p:cNvPr id="10" name="Объект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780928"/>
            <a:ext cx="2507440" cy="1524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Выбери инструменты врача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2402968" cy="2571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21088"/>
            <a:ext cx="3246120" cy="1823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412776"/>
            <a:ext cx="1819304" cy="2233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000" y="1268760"/>
            <a:ext cx="3302000" cy="2463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861048"/>
            <a:ext cx="2750292" cy="2278743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86104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4.infourok.ru/uploads/ex/0bf7/00037ade-873ea9a8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4.infourok.ru/uploads/ex/0bf7/00037ade-873ea9a8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Врачи работают в медицинских центрах, больницах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403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Если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 заболели и не можете добраться до больницы, можно вызвать скорую помощь, позвонив по номеру 03. </a:t>
            </a:r>
            <a:endParaRPr lang="ru-RU" sz="51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268760"/>
            <a:ext cx="2306557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268760"/>
            <a:ext cx="3168352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208823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686800" cy="5040561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кто-то занеможет,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немедленно поможет.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сироп, зеленка, йод.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болит? Живот?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Хочешь градусник? Таблетки?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болеть не стоит, детки.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же заболел? Не плачь!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Вмиг тебе поможет...</a:t>
            </a:r>
          </a:p>
          <a:p>
            <a:pPr algn="ctr" fontAlgn="base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Врач)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293096"/>
            <a:ext cx="2805985" cy="2341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620688"/>
            <a:ext cx="1896876" cy="2942055"/>
          </a:xfrm>
          <a:prstGeom prst="rect">
            <a:avLst/>
          </a:prstGeom>
        </p:spPr>
      </p:pic>
      <p:pic>
        <p:nvPicPr>
          <p:cNvPr id="1026" name="Picture 2" descr="C:\Users\Gamer\Desktop\4f2c48ce-9d08-4afb-899a-a1a80b26061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76672"/>
            <a:ext cx="1872208" cy="41982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делает врач?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5112568" cy="381642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052736"/>
            <a:ext cx="2987825" cy="378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лечит людей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https://pulmohealth.com/wp-content/uploads/2018/08/rebenok-u-vrach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196752"/>
            <a:ext cx="2893055" cy="1935374"/>
          </a:xfrm>
          <a:prstGeom prst="rect">
            <a:avLst/>
          </a:prstGeom>
          <a:noFill/>
        </p:spPr>
      </p:pic>
      <p:pic>
        <p:nvPicPr>
          <p:cNvPr id="2052" name="Picture 4" descr="ÐÑÐ°Ñ Ð»Ð¾Ñ Ð¾Ð±ÑÐ»ÐµÐ´ÑÐµÑ ÑÑÐ¾ â Ð¡ÑÐ¾ÐºÐ¾Ð²Ð¾Ðµ ÑÐ¾ÑÐ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052736"/>
            <a:ext cx="3481190" cy="2320794"/>
          </a:xfrm>
          <a:prstGeom prst="rect">
            <a:avLst/>
          </a:prstGeom>
          <a:noFill/>
        </p:spPr>
      </p:pic>
      <p:pic>
        <p:nvPicPr>
          <p:cNvPr id="2054" name="Picture 6" descr="ÐÐ¾ÐºÑÐ¾Ñ Ð¿ÐµÑÐµÐ²ÑÐ·ÐºÐ¸ Ð´ÐµÐ²ÑÑÐºÐ° ÐºÐ¾Ð»ÐµÐ½Ð° â ÑÑÐ¾ÐºÐ¾Ð²Ð¾Ðµ ÑÐ¾ÑÐ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3501008"/>
            <a:ext cx="4286250" cy="2857500"/>
          </a:xfrm>
          <a:prstGeom prst="rect">
            <a:avLst/>
          </a:prstGeom>
          <a:noFill/>
        </p:spPr>
      </p:pic>
      <p:pic>
        <p:nvPicPr>
          <p:cNvPr id="2056" name="Picture 8" descr="https://d2gg9evh47fn9z.cloudfront.net/800px_COLOURBOX76873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861048"/>
            <a:ext cx="3600400" cy="2394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Назначает лекарства, которые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помогают больным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8178957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 должен быть врач?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0127" y="1268760"/>
            <a:ext cx="3223873" cy="4464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412776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Внимательным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16832"/>
            <a:ext cx="6318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Умным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Вежливым</a:t>
            </a:r>
          </a:p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Аккуратным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Sitka Small" panose="02000505000000020004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который лечит детей, называется педиатр. </a:t>
            </a:r>
            <a:r>
              <a:rPr lang="ru-RU" b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Sitka Small" panose="02000505000000020004" pitchFamily="2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16832"/>
            <a:ext cx="769843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Врач, который лечит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зубы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называется  стоматолог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556792"/>
            <a:ext cx="5253155" cy="50099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Ухо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горло, нос лечит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отоларинголог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5118964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484784"/>
            <a:ext cx="2205521" cy="215861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861048"/>
            <a:ext cx="244827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D8D8D8"/>
      </a:dk1>
      <a:lt1>
        <a:sysClr val="window" lastClr="FFFFFF"/>
      </a:lt1>
      <a:dk2>
        <a:srgbClr val="04617B"/>
      </a:dk2>
      <a:lt2>
        <a:srgbClr val="DBF5F9"/>
      </a:lt2>
      <a:accent1>
        <a:srgbClr val="5DF0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9A100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6PQ52NDQUCDJ-383-9028</_dlc_DocId>
    <_dlc_DocIdUrl xmlns="4c48e722-e5ee-4bb4-abb8-2d4075f5b3da">
      <Url>http://www.eduportal44.ru/Manturovo/mant_MDOU7/skaska/_layouts/15/DocIdRedir.aspx?ID=6PQ52NDQUCDJ-383-9028</Url>
      <Description>6PQ52NDQUCDJ-383-9028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f234ee22897aa0b3cd839e65075f35d8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c5f1bafdfa5c584016859069f829a74c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388DD6-AEBB-400E-9642-1FD471051B84}"/>
</file>

<file path=customXml/itemProps2.xml><?xml version="1.0" encoding="utf-8"?>
<ds:datastoreItem xmlns:ds="http://schemas.openxmlformats.org/officeDocument/2006/customXml" ds:itemID="{47EAC998-8408-41DF-B0F3-0E5D44D0AF80}"/>
</file>

<file path=customXml/itemProps3.xml><?xml version="1.0" encoding="utf-8"?>
<ds:datastoreItem xmlns:ds="http://schemas.openxmlformats.org/officeDocument/2006/customXml" ds:itemID="{AD1F8B96-AFBC-4952-9A7C-8F6B5BD5FB1F}"/>
</file>

<file path=customXml/itemProps4.xml><?xml version="1.0" encoding="utf-8"?>
<ds:datastoreItem xmlns:ds="http://schemas.openxmlformats.org/officeDocument/2006/customXml" ds:itemID="{AE073068-386F-42EE-AE4F-70013C450637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102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Дидактическая игра  «Что нужно доктору для работы»</vt:lpstr>
      <vt:lpstr>Слайд 2</vt:lpstr>
      <vt:lpstr>Что делает врач? </vt:lpstr>
      <vt:lpstr> Врач лечит людей  </vt:lpstr>
      <vt:lpstr>Назначает лекарства, которые помогают больным</vt:lpstr>
      <vt:lpstr>Каким должен быть врач?</vt:lpstr>
      <vt:lpstr> Врач, который лечит детей, называется педиатр.  </vt:lpstr>
      <vt:lpstr>Врач, который лечит зубы, называется  стоматолог</vt:lpstr>
      <vt:lpstr> Ухо, горло, нос лечит отоларинголог.  </vt:lpstr>
      <vt:lpstr>Если болят глаза,   нам поможет окулист.</vt:lpstr>
      <vt:lpstr>Что помогает врачу в работе? </vt:lpstr>
      <vt:lpstr>Рабочая одежда врача </vt:lpstr>
      <vt:lpstr>Слайд 13</vt:lpstr>
      <vt:lpstr> Для чего нужны: </vt:lpstr>
      <vt:lpstr>Выбери инструменты врача </vt:lpstr>
      <vt:lpstr>Слайд 16</vt:lpstr>
      <vt:lpstr>Слайд 17</vt:lpstr>
      <vt:lpstr>Врачи работают в медицинских центрах, больницах.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«Знакомство с профессией врача»</dc:title>
  <dc:creator>Gamer</dc:creator>
  <cp:lastModifiedBy>Владелец</cp:lastModifiedBy>
  <cp:revision>10</cp:revision>
  <dcterms:created xsi:type="dcterms:W3CDTF">2019-01-29T14:44:52Z</dcterms:created>
  <dcterms:modified xsi:type="dcterms:W3CDTF">2020-04-07T10:44:27Z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1279b82d-5322-4602-88a8-e4cbeb2f3c0c</vt:lpwstr>
  </property>
</Properties>
</file>