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60" r:id="rId5"/>
    <p:sldId id="261" r:id="rId6"/>
    <p:sldId id="273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1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50030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Совместно с родителями младшей группы МАДОУ № 23  «</a:t>
            </a:r>
            <a:r>
              <a:rPr lang="ru-RU" dirty="0" err="1" smtClean="0"/>
              <a:t>Дельфинчик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72264" y="621508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Апрель 2019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агрузки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4" y="571480"/>
            <a:ext cx="4143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Пословицы к сказке </a:t>
            </a:r>
            <a:endParaRPr lang="ru-RU" b="1" dirty="0" smtClean="0"/>
          </a:p>
          <a:p>
            <a:pPr algn="ctr"/>
            <a:r>
              <a:rPr lang="ru-RU" b="1" dirty="0" smtClean="0"/>
              <a:t>«Петушок </a:t>
            </a:r>
            <a:r>
              <a:rPr lang="ru-RU" b="1" dirty="0" smtClean="0"/>
              <a:t>и бобовое </a:t>
            </a:r>
            <a:r>
              <a:rPr lang="ru-RU" b="1" dirty="0" smtClean="0"/>
              <a:t>зернышко»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Поспешишь - людей насмешишь.</a:t>
            </a:r>
            <a:br>
              <a:rPr lang="ru-RU" dirty="0" smtClean="0"/>
            </a:br>
            <a:r>
              <a:rPr lang="ru-RU" dirty="0" smtClean="0"/>
              <a:t>Не всегда успешно, то что поспешно.</a:t>
            </a:r>
            <a:br>
              <a:rPr lang="ru-RU" dirty="0" smtClean="0"/>
            </a:br>
            <a:r>
              <a:rPr lang="ru-RU" dirty="0" smtClean="0"/>
              <a:t>Кто скоро помог - тот дважды помог.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Загрузки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428604"/>
            <a:ext cx="371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чего нужны нам сказки?</a:t>
            </a:r>
            <a:br>
              <a:rPr lang="ru-RU" dirty="0" smtClean="0"/>
            </a:br>
            <a:r>
              <a:rPr lang="ru-RU" dirty="0" smtClean="0"/>
              <a:t>Что в них ищет человек?</a:t>
            </a:r>
            <a:br>
              <a:rPr lang="ru-RU" dirty="0" smtClean="0"/>
            </a:br>
            <a:r>
              <a:rPr lang="ru-RU" dirty="0" smtClean="0"/>
              <a:t>Может быть добро и ласку?</a:t>
            </a:r>
            <a:br>
              <a:rPr lang="ru-RU" dirty="0" smtClean="0"/>
            </a:br>
            <a:r>
              <a:rPr lang="ru-RU" dirty="0" smtClean="0"/>
              <a:t>Может быть вчерашний снег?</a:t>
            </a:r>
            <a:br>
              <a:rPr lang="ru-RU" dirty="0" smtClean="0"/>
            </a:br>
            <a:r>
              <a:rPr lang="ru-RU" dirty="0" smtClean="0"/>
              <a:t>В сказке радость побеждает,</a:t>
            </a:r>
            <a:br>
              <a:rPr lang="ru-RU" dirty="0" smtClean="0"/>
            </a:br>
            <a:r>
              <a:rPr lang="ru-RU" dirty="0" smtClean="0"/>
              <a:t>Сказка учит нас любить,</a:t>
            </a:r>
            <a:br>
              <a:rPr lang="ru-RU" dirty="0" smtClean="0"/>
            </a:br>
            <a:r>
              <a:rPr lang="ru-RU" dirty="0" smtClean="0"/>
              <a:t>В сказке звери оживают,</a:t>
            </a:r>
            <a:br>
              <a:rPr lang="ru-RU" dirty="0" smtClean="0"/>
            </a:br>
            <a:r>
              <a:rPr lang="ru-RU" dirty="0" smtClean="0"/>
              <a:t>Начинают говорить.</a:t>
            </a:r>
            <a:br>
              <a:rPr lang="ru-RU" dirty="0" smtClean="0"/>
            </a:br>
            <a:r>
              <a:rPr lang="ru-RU" dirty="0" smtClean="0"/>
              <a:t>И приходит чудо в гости</a:t>
            </a:r>
            <a:br>
              <a:rPr lang="ru-RU" dirty="0" smtClean="0"/>
            </a:br>
            <a:r>
              <a:rPr lang="ru-RU" dirty="0" smtClean="0"/>
              <a:t>Не обходит стороной.</a:t>
            </a:r>
            <a:br>
              <a:rPr lang="ru-RU" dirty="0" smtClean="0"/>
            </a:br>
            <a:r>
              <a:rPr lang="ru-RU" dirty="0" smtClean="0"/>
              <a:t>Главное в него поверить,</a:t>
            </a:r>
            <a:br>
              <a:rPr lang="ru-RU" dirty="0" smtClean="0"/>
            </a:br>
            <a:r>
              <a:rPr lang="ru-RU" dirty="0" smtClean="0"/>
              <a:t>И оно уже с тобой.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Загрузки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500042"/>
            <a:ext cx="4357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Задачи:</a:t>
            </a:r>
            <a:br>
              <a:rPr lang="ru-RU" b="1" dirty="0" smtClean="0"/>
            </a:br>
            <a:r>
              <a:rPr lang="ru-RU" b="1" dirty="0" smtClean="0"/>
              <a:t>- </a:t>
            </a:r>
            <a:r>
              <a:rPr lang="ru-RU" dirty="0" smtClean="0"/>
              <a:t>Развивать </a:t>
            </a:r>
            <a:r>
              <a:rPr lang="ru-RU" dirty="0" smtClean="0"/>
              <a:t>диалогическую речь, работать над выразительностью речи и эмоциональным исполнением роли.</a:t>
            </a:r>
            <a:br>
              <a:rPr lang="ru-RU" dirty="0" smtClean="0"/>
            </a:br>
            <a:r>
              <a:rPr lang="ru-RU" dirty="0" smtClean="0"/>
              <a:t>- Воспитывать </a:t>
            </a:r>
            <a:r>
              <a:rPr lang="ru-RU" dirty="0" smtClean="0"/>
              <a:t>в детях такие человеческие качества как: доброта, сопереживание, всегда придти на помощь, а так же эмоциональную отзывчивость.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Жили были Курочка и очень торопливый Петушок.</a:t>
            </a:r>
          </a:p>
          <a:p>
            <a:r>
              <a:rPr lang="ru-RU" dirty="0" smtClean="0"/>
              <a:t>Петушок торопился склевать бобовые зерна, подавился и упал</a:t>
            </a:r>
            <a:endParaRPr lang="ru-RU" dirty="0"/>
          </a:p>
        </p:txBody>
      </p:sp>
      <p:pic>
        <p:nvPicPr>
          <p:cNvPr id="3" name="Рисунок 2" descr="img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Жили петушок и его Курочка. Петушок был торопливым и Курочка ему все время за это выговаривала. И вот однажды Петушок в очередной раз поспешил, склевал бобовое зернышко и подавился. Он упал на землю и не дышал.</a:t>
            </a:r>
            <a:endParaRPr lang="ru-RU" dirty="0"/>
          </a:p>
        </p:txBody>
      </p:sp>
      <p:pic>
        <p:nvPicPr>
          <p:cNvPr id="6" name="Рисунок 5" descr="IMG-20190316-WA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714356"/>
            <a:ext cx="4000496" cy="30003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714356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Курочка испугалась, побежала к Хозяйке за </a:t>
            </a:r>
            <a:r>
              <a:rPr lang="ru-RU" dirty="0" smtClean="0"/>
              <a:t>маслом</a:t>
            </a:r>
            <a:endParaRPr lang="ru-RU" dirty="0"/>
          </a:p>
        </p:txBody>
      </p:sp>
      <p:pic>
        <p:nvPicPr>
          <p:cNvPr id="4" name="Рисунок 3" descr="IMG-20190316-WA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571480"/>
            <a:ext cx="3809994" cy="2857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-20190316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714488"/>
            <a:ext cx="4121681" cy="23120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28992" y="500041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 хозяйка </a:t>
            </a:r>
            <a:r>
              <a:rPr lang="ru-RU" dirty="0" smtClean="0"/>
              <a:t>отправила ее к корове, чтобы та дала молоко, ведь масло делают из молока.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571480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Корова отправила курочку за травой к Хозяину, а Хозяин отправил курочку к Кузнецу за косой</a:t>
            </a:r>
            <a:endParaRPr lang="ru-RU" dirty="0"/>
          </a:p>
        </p:txBody>
      </p:sp>
      <p:pic>
        <p:nvPicPr>
          <p:cNvPr id="5" name="Рисунок 4" descr="IMG-20190316-WA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428736"/>
            <a:ext cx="3795105" cy="21288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Курочка принесла косу, Хозяин накосил травы, Корова дала молоко, Хозяйка приготовила масло</a:t>
            </a:r>
          </a:p>
          <a:p>
            <a:r>
              <a:rPr lang="ru-RU" dirty="0" smtClean="0"/>
              <a:t>Курочка смазала Петушку горло, бобовое зернышко выскочило, и Петушок запел.</a:t>
            </a:r>
            <a:endParaRPr lang="ru-RU" dirty="0"/>
          </a:p>
        </p:txBody>
      </p:sp>
      <p:pic>
        <p:nvPicPr>
          <p:cNvPr id="3" name="Рисунок 2" descr="im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428604"/>
            <a:ext cx="6072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Курочка принесла косу, Хозяин накосил травы, Корова дала молоко, Хозяйка приготовила масло</a:t>
            </a:r>
          </a:p>
          <a:p>
            <a:r>
              <a:rPr lang="ru-RU" dirty="0" smtClean="0"/>
              <a:t>Курочка смазала Петушку горло, бобовое зернышко выскочило, и Петушок запел.</a:t>
            </a:r>
            <a:endParaRPr lang="ru-RU" dirty="0"/>
          </a:p>
        </p:txBody>
      </p:sp>
      <p:pic>
        <p:nvPicPr>
          <p:cNvPr id="5" name="Рисунок 4" descr="IMG-20190316-WA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1" y="1500174"/>
            <a:ext cx="3565929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Загрузки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571480"/>
            <a:ext cx="43577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Сказка эта в очень простой и наглядной форме рассказывает о вреде спешки. </a:t>
            </a:r>
            <a:r>
              <a:rPr lang="ru-RU" dirty="0" smtClean="0"/>
              <a:t>Но если обратить </a:t>
            </a:r>
            <a:r>
              <a:rPr lang="ru-RU" dirty="0" smtClean="0"/>
              <a:t>внимание на то, что когда действительно следовало поспешить, курочка не медлила. Она обежала всех, но добыла масло и спасла петушка. Поэтому следует понимать когда можно и нужно спешить, а когда лучше быть </a:t>
            </a:r>
            <a:r>
              <a:rPr lang="ru-RU" dirty="0" smtClean="0"/>
              <a:t>неторопливым.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Сказка ложь,  да в ней намек,  добрым молодцам урок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248</Words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2020-03-15T07:10:25Z</dcterms:created>
  <dcterms:modified xsi:type="dcterms:W3CDTF">2020-03-15T11:21:09Z</dcterms:modified>
</cp:coreProperties>
</file>