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3" r:id="rId5"/>
    <p:sldId id="262" r:id="rId6"/>
    <p:sldId id="259" r:id="rId7"/>
    <p:sldId id="268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03" autoAdjust="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586535498_23-p-uchebnie-foni-dlya-detei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35696" y="1802010"/>
            <a:ext cx="70567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Составление творческого рассказа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 старшей группе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« Кем я хочу стать»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 использованием картинок-схем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24128" y="4858126"/>
            <a:ext cx="32403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Подготовила: в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оспитатель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Гарина Наталья Викторовна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-1099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616530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Октябрь 2020г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2606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МАДОУ № 23 «</a:t>
            </a:r>
            <a:r>
              <a:rPr lang="ru-RU" dirty="0" err="1" smtClean="0"/>
              <a:t>Дельфинчик</a:t>
            </a:r>
            <a:r>
              <a:rPr lang="ru-RU" dirty="0" smtClean="0"/>
              <a:t> 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586535498_23-p-uchebnie-foni-dlya-detei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Admin\Desktop\фото , видео\фото сад\фото\IMG-20191101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76672"/>
            <a:ext cx="2867980" cy="5735960"/>
          </a:xfrm>
          <a:prstGeom prst="rect">
            <a:avLst/>
          </a:prstGeom>
          <a:noFill/>
        </p:spPr>
      </p:pic>
      <p:pic>
        <p:nvPicPr>
          <p:cNvPr id="1027" name="Picture 3" descr="C:\Users\Admin\Desktop\фото , видео\фото сад\фото\IMG-20191101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76672"/>
            <a:ext cx="2867980" cy="5735960"/>
          </a:xfrm>
          <a:prstGeom prst="rect">
            <a:avLst/>
          </a:prstGeom>
          <a:noFill/>
        </p:spPr>
      </p:pic>
      <p:pic>
        <p:nvPicPr>
          <p:cNvPr id="1028" name="Picture 4" descr="C:\Users\Admin\Desktop\фото , видео\фото сад\фото\IMG-20191101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76672"/>
            <a:ext cx="2567608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586535498_23-p-uchebnie-foni-dlya-detei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23728" y="1251814"/>
            <a:ext cx="648072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Систематизация знаний детей о профессиях.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Образовательные задачи: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расширять представление о труде взрослых, его необходимости и общественной значимости. Расширять и активизировать словарь по теме «Профессии». Продолжать учить детей составлять творческий рассказ с опорой на схемы. Совершенствовать грамматический строй речи (упражнять в составлении сложноподчиненных предложений со словами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потому что,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 употреблении в речи существительных в дательном падеже; глаголов будущего времени).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Коррекционно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- развивающие: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развивать зрительное внимание и восприятие, память, мышление, связную речь, общие речевые навыки, воображение.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Воспитательные: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воспитывать уважительное отношение к труду взрослых.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586535498_23-p-uchebnie-foni-dlya-detei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188640"/>
            <a:ext cx="7128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AutoNum type="romanUcPeriod"/>
            </a:pPr>
            <a:r>
              <a:rPr lang="ru-RU" b="1" dirty="0" smtClean="0"/>
              <a:t>Игра «Бюро находок»</a:t>
            </a:r>
          </a:p>
          <a:p>
            <a:pPr marL="400050" indent="-400050" algn="just">
              <a:buAutoNum type="romanUcPeriod"/>
            </a:pPr>
            <a:endParaRPr lang="ru-RU" dirty="0" smtClean="0"/>
          </a:p>
          <a:p>
            <a:pPr algn="just"/>
            <a:r>
              <a:rPr lang="ru-RU" dirty="0" smtClean="0"/>
              <a:t>-Ребята, я хочу открыть фирму под названием «Бюро находок», куда будут приносить оставленные или утерянные предметы, инструменты. Мне уже принесли утерянные предметы, инструменты и их много. Помогите, пожалуйста, мне определить, людям, какой профессии относится тот или иной инструмент, и разложите их (дети раскладывают инструменты, аналог игры «Кому что?»).</a:t>
            </a:r>
          </a:p>
          <a:p>
            <a:pPr algn="just"/>
            <a:r>
              <a:rPr lang="ru-RU" i="1" dirty="0" smtClean="0"/>
              <a:t>Вопросы</a:t>
            </a:r>
            <a:r>
              <a:rPr lang="ru-RU" dirty="0" smtClean="0"/>
              <a:t>: Почему ты положил молоток к картинке «Плотник» и т. д. </a:t>
            </a:r>
          </a:p>
          <a:p>
            <a:pPr algn="just"/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 descr="C:\Users\Admin\Desktop\готовый проект\ПРОЕКТ\Новая папка (3)\ПОЧТА\i (3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924944"/>
            <a:ext cx="2843808" cy="3791744"/>
          </a:xfrm>
          <a:prstGeom prst="rect">
            <a:avLst/>
          </a:prstGeom>
          <a:noFill/>
        </p:spPr>
      </p:pic>
      <p:pic>
        <p:nvPicPr>
          <p:cNvPr id="1027" name="Picture 3" descr="C:\Users\Admin\Desktop\готовый проект\ПРОЕКТ\Новая папка (3)\ПОЧТА\i (3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900941"/>
            <a:ext cx="2861810" cy="3815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586535498_23-p-uchebnie-foni-dlya-detei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188640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II. </a:t>
            </a:r>
            <a:r>
              <a:rPr lang="ru-RU" dirty="0" smtClean="0"/>
              <a:t>Когда вы станете взрослыми и окончите школу, то каждый из вас выберет себе профессию.</a:t>
            </a:r>
          </a:p>
          <a:p>
            <a:r>
              <a:rPr lang="ru-RU" dirty="0" smtClean="0"/>
              <a:t>-А как вы понимаете, что такое профессия? («Профессия» – это труд человека, его занятие, это то, чем ему интересно заниматься).</a:t>
            </a:r>
          </a:p>
          <a:p>
            <a:r>
              <a:rPr lang="ru-RU" dirty="0" smtClean="0"/>
              <a:t>-Я знаю, что вы уже думали, о том, кем бы вы хотели стать в будущее, знайте, выбирая её, вы выбираете дело на всю жизнь. А это значит, что профессия должна быть любима вами. И я предлагаю вам отправиться в ваше будущее и рассказать, кем бы вы хотели стать. А помогут вам выполнить это задание картинки – схемы, которые вы нарисовали вместе с родителями. </a:t>
            </a:r>
          </a:p>
          <a:p>
            <a:r>
              <a:rPr lang="ru-RU" dirty="0" smtClean="0"/>
              <a:t>(Рассказы детей)</a:t>
            </a:r>
          </a:p>
          <a:p>
            <a:endParaRPr lang="ru-RU" dirty="0"/>
          </a:p>
        </p:txBody>
      </p:sp>
      <p:pic>
        <p:nvPicPr>
          <p:cNvPr id="2" name="Picture 2" descr="C:\Users\Admin\Desktop\готовый проект\ПРОЕКТ\Новая папка (3)\Р.РЕЧИ\i (3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280520"/>
            <a:ext cx="2592288" cy="3456384"/>
          </a:xfrm>
          <a:prstGeom prst="rect">
            <a:avLst/>
          </a:prstGeom>
          <a:noFill/>
        </p:spPr>
      </p:pic>
      <p:pic>
        <p:nvPicPr>
          <p:cNvPr id="2051" name="Picture 3" descr="C:\Users\Admin\Desktop\готовый проект\ПРОЕКТ\Новая папка (3)\Р.РЕЧИ\i (4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996952"/>
            <a:ext cx="2750958" cy="366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586535498_23-p-uchebnie-foni-dlya-detei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C:\Users\Admin\Desktop\Новая папка (3)\Р.РЕЧИ\i (3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85868"/>
            <a:ext cx="2448272" cy="3264362"/>
          </a:xfrm>
          <a:prstGeom prst="rect">
            <a:avLst/>
          </a:prstGeom>
          <a:noFill/>
        </p:spPr>
      </p:pic>
      <p:pic>
        <p:nvPicPr>
          <p:cNvPr id="22531" name="Picture 3" descr="C:\Users\Admin\Desktop\Новая папка (3)\Р.РЕЧИ\i (3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16632"/>
            <a:ext cx="2376264" cy="3168352"/>
          </a:xfrm>
          <a:prstGeom prst="rect">
            <a:avLst/>
          </a:prstGeom>
          <a:noFill/>
        </p:spPr>
      </p:pic>
      <p:pic>
        <p:nvPicPr>
          <p:cNvPr id="22532" name="Picture 4" descr="C:\Users\Admin\Desktop\Новая папка (3)\Р.РЕЧИ\i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501008"/>
            <a:ext cx="2517744" cy="3356992"/>
          </a:xfrm>
          <a:prstGeom prst="rect">
            <a:avLst/>
          </a:prstGeom>
          <a:noFill/>
        </p:spPr>
      </p:pic>
      <p:pic>
        <p:nvPicPr>
          <p:cNvPr id="22533" name="Picture 5" descr="C:\Users\Admin\Desktop\Новая папка (3)\Р.РЕЧИ\i (1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356992"/>
            <a:ext cx="2516932" cy="3355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586535498_23-p-uchebnie-foni-dlya-detei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7" y="188640"/>
            <a:ext cx="69127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III. </a:t>
            </a:r>
            <a:r>
              <a:rPr lang="ru-RU" b="1" i="1" dirty="0" smtClean="0"/>
              <a:t>Физкультминутка </a:t>
            </a:r>
          </a:p>
          <a:p>
            <a:pPr algn="just"/>
            <a:r>
              <a:rPr lang="ru-RU" i="1" dirty="0" smtClean="0"/>
              <a:t>«Кем станем мы не скажем, а что будем делать,  покажем»</a:t>
            </a:r>
          </a:p>
          <a:p>
            <a:pPr algn="just"/>
            <a:endParaRPr lang="ru-RU" i="1" dirty="0" smtClean="0"/>
          </a:p>
          <a:p>
            <a:pPr algn="just"/>
            <a:r>
              <a:rPr lang="ru-RU" i="1" dirty="0" smtClean="0"/>
              <a:t> IV</a:t>
            </a:r>
            <a:r>
              <a:rPr lang="ru-RU" b="1" i="1" dirty="0" smtClean="0"/>
              <a:t>. </a:t>
            </a:r>
            <a:r>
              <a:rPr lang="ru-RU" b="1" i="1" dirty="0" err="1" smtClean="0"/>
              <a:t>Дид</a:t>
            </a:r>
            <a:r>
              <a:rPr lang="ru-RU" b="1" i="1" dirty="0" smtClean="0"/>
              <a:t>./игра «Чем пахнут ремесла». </a:t>
            </a:r>
          </a:p>
          <a:p>
            <a:pPr algn="just"/>
            <a:r>
              <a:rPr lang="ru-RU" dirty="0" smtClean="0"/>
              <a:t>Каждая профессия имеет свой запах. Я буду называть профессии, а вы скажите, чем он пахнет. Начинайте со слов: «Я слышу запах…»</a:t>
            </a:r>
          </a:p>
          <a:p>
            <a:pPr algn="just"/>
            <a:endParaRPr lang="ru-RU" dirty="0" smtClean="0"/>
          </a:p>
          <a:p>
            <a:pPr algn="just"/>
            <a:r>
              <a:rPr lang="ru-RU" i="1" dirty="0" smtClean="0"/>
              <a:t>V. -</a:t>
            </a:r>
            <a:r>
              <a:rPr lang="ru-RU" dirty="0" smtClean="0"/>
              <a:t>О чем сегодня говорили?</a:t>
            </a:r>
          </a:p>
          <a:p>
            <a:pPr algn="just"/>
            <a:r>
              <a:rPr lang="ru-RU" dirty="0" smtClean="0"/>
              <a:t>-Скажите, чей рассказ вам понравился и почему?</a:t>
            </a:r>
          </a:p>
          <a:p>
            <a:pPr algn="just"/>
            <a:r>
              <a:rPr lang="ru-RU" dirty="0" smtClean="0"/>
              <a:t>Все профессии прекрасны,</a:t>
            </a:r>
          </a:p>
          <a:p>
            <a:pPr algn="just"/>
            <a:r>
              <a:rPr lang="ru-RU" dirty="0" smtClean="0"/>
              <a:t> все профессии важны</a:t>
            </a:r>
          </a:p>
          <a:p>
            <a:pPr algn="just"/>
            <a:r>
              <a:rPr lang="ru-RU" dirty="0" smtClean="0"/>
              <a:t> и я знаю, что и ваши руки,</a:t>
            </a:r>
          </a:p>
          <a:p>
            <a:pPr algn="just"/>
            <a:r>
              <a:rPr lang="ru-RU" dirty="0" smtClean="0"/>
              <a:t> когда вы вырастите,</a:t>
            </a:r>
          </a:p>
          <a:p>
            <a:pPr algn="just"/>
            <a:r>
              <a:rPr lang="ru-RU" dirty="0" smtClean="0"/>
              <a:t> будут Родине нужны. </a:t>
            </a:r>
          </a:p>
          <a:p>
            <a:pPr algn="just"/>
            <a:r>
              <a:rPr lang="ru-RU" dirty="0" smtClean="0"/>
              <a:t>-Не важно, какую профессию вы выберете, главное чтобы она вам нравилась.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1026" name="Picture 2" descr="C:\Users\Admin\Desktop\готовый проект\ПРОЕКТ\Новая папка (3)\ПОЧТА\i (5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509120"/>
            <a:ext cx="2936776" cy="2202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270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2020-11-01T11:10:35Z</dcterms:created>
  <dcterms:modified xsi:type="dcterms:W3CDTF">2020-11-08T14:41:57Z</dcterms:modified>
</cp:coreProperties>
</file>