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91" d="100"/>
          <a:sy n="91" d="100"/>
        </p:scale>
        <p:origin x="-78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7B5B-3932-45D3-BB9B-C0A0C3B87048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4F6B4-9877-4CFE-B83F-24688E8868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06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96B0-ACB3-4C12-A4DC-872538EE1F73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65185-0F21-429D-B04F-4A81A912AA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83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A97B-404B-4C6A-979B-D3D19C705C36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05A4C-A3A4-4D25-9533-8DDA541A28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60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A002-75DF-4A31-A62B-79EF295B0F49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FCE52-C470-46D1-8947-AD8BA01100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99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E91F-3B2E-4227-91D1-4045C05ACE09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69040-97CE-4905-B85C-C3366E7942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5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92F3-A97E-4B35-844E-71BC595EB41A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9580-5D75-4048-84F2-6B3EABA4A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15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BDE6-15A3-49AA-807A-962419840EE4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02E70-EAC8-466E-AC21-2F8DF9DEA2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10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629A-ACFC-40AD-B715-EAD31DB21819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AE5D8-BA22-4086-A809-C385F5B9C9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52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E6B8-246C-4860-B485-11776F91454B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91BA5-6346-48CB-8A12-B73AD563F5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18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685E-A9F8-4273-A71B-966265F23A59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8661A-FD71-40C6-93B5-80776510B6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45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3F3D-B876-473B-A37F-12B9798750EF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632CD-A318-4390-8750-ABA2F37E5C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55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71E960-5D07-432D-B2BD-BD5BD651DD9A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D27287-5554-48E8-B76A-6684CB08231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www.liveinternet.ru/users/irzeis/post199561183/&amp;sa=D&amp;ust=152270629904700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7772400" cy="200025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Мастер-класс: «Рождественский Ангел из ажурных салфеток»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929198"/>
            <a:ext cx="6400800" cy="1323975"/>
          </a:xfrm>
        </p:spPr>
        <p:txBody>
          <a:bodyPr/>
          <a:lstStyle/>
          <a:p>
            <a:pPr algn="r"/>
            <a:endParaRPr lang="ru-RU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8/05/02/2516019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7360571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/>
              <a:t>Цель: </a:t>
            </a:r>
            <a:r>
              <a:rPr lang="ru-RU" sz="2400" dirty="0" smtClean="0"/>
              <a:t>познакомить с символом Рождества Христова - Ангелом, научить мастерить его самостоятельно</a:t>
            </a:r>
            <a:r>
              <a:rPr lang="ru-RU" dirty="0" smtClean="0"/>
              <a:t>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Развивать фантазию, творчество, умение выполнять последовательность действий.</a:t>
            </a:r>
            <a:br>
              <a:rPr lang="ru-RU" dirty="0" smtClean="0"/>
            </a:br>
            <a:r>
              <a:rPr lang="ru-RU" dirty="0" smtClean="0"/>
              <a:t>2. Формировать навыки работы с бумагой, ножницами и клеем.</a:t>
            </a:r>
            <a:br>
              <a:rPr lang="ru-RU" dirty="0" smtClean="0"/>
            </a:br>
            <a:r>
              <a:rPr lang="ru-RU" dirty="0" smtClean="0"/>
              <a:t>3. Воспитывать интерес к народной культуре и традициям.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Описание.</a:t>
            </a:r>
            <a:endParaRPr lang="ru-RU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Во все времена олицетворением </a:t>
            </a:r>
            <a:r>
              <a:rPr lang="ru-RU" sz="2400" dirty="0" smtClean="0">
                <a:hlinkClick r:id="rId2"/>
              </a:rPr>
              <a:t>Рождества</a:t>
            </a:r>
            <a:r>
              <a:rPr lang="ru-RU" sz="2400" dirty="0" smtClean="0"/>
              <a:t> считались ангелы, поэтому всевозможные сувениры с их символикой всегда были и будут самым актуальным и приятным подарком к этому светлому празднику. А, если этот подарок еще и будет сделан своими руками, то он станет по-настоящему бесценным! В старину зимними вечерами принято было вырезать ангелов, у каждого были свои секреты их изготовления.</a:t>
            </a:r>
          </a:p>
          <a:p>
            <a:pPr algn="ctr"/>
            <a:r>
              <a:rPr lang="ru-RU" sz="2400" dirty="0" smtClean="0"/>
              <a:t>        Предлагаю создать своего Рождественского Ангела. Украсить дом, ёлку или подарить самому близкому человеку.</a:t>
            </a:r>
          </a:p>
          <a:p>
            <a:pPr algn="ctr"/>
            <a:r>
              <a:rPr lang="ru-RU" sz="2400" dirty="0" smtClean="0"/>
              <a:t> Такого </a:t>
            </a:r>
            <a:r>
              <a:rPr lang="ru-RU" sz="2400" b="1" dirty="0" smtClean="0"/>
              <a:t>Ангелочка</a:t>
            </a:r>
            <a:r>
              <a:rPr lang="ru-RU" sz="2400" dirty="0" smtClean="0"/>
              <a:t> можно сделать и на праздник Благовещенья - 7 апреля.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ages.ua.prom.st/1208538545_w200_h200_oranzhevaya_sinrel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500702"/>
            <a:ext cx="1214446" cy="1093001"/>
          </a:xfrm>
          <a:prstGeom prst="rect">
            <a:avLst/>
          </a:prstGeom>
          <a:noFill/>
        </p:spPr>
      </p:pic>
      <p:pic>
        <p:nvPicPr>
          <p:cNvPr id="1030" name="Picture 6" descr="http://fast.ulmart.ru/p/ym/347/34758/3475811.jpg"/>
          <p:cNvPicPr>
            <a:picLocks noChangeAspect="1" noChangeArrowheads="1"/>
          </p:cNvPicPr>
          <p:nvPr/>
        </p:nvPicPr>
        <p:blipFill>
          <a:blip r:embed="rId3" cstate="print"/>
          <a:srcRect l="37573" r="34970"/>
          <a:stretch>
            <a:fillRect/>
          </a:stretch>
        </p:blipFill>
        <p:spPr bwMode="auto">
          <a:xfrm>
            <a:off x="3286116" y="3071810"/>
            <a:ext cx="333450" cy="1214446"/>
          </a:xfrm>
          <a:prstGeom prst="rect">
            <a:avLst/>
          </a:prstGeom>
          <a:noFill/>
        </p:spPr>
      </p:pic>
      <p:pic>
        <p:nvPicPr>
          <p:cNvPr id="1028" name="Picture 4" descr="https://cdn2.static1-sima-land.com/items/1545436/0/700-nw.jpg"/>
          <p:cNvPicPr>
            <a:picLocks noChangeAspect="1" noChangeArrowheads="1"/>
          </p:cNvPicPr>
          <p:nvPr/>
        </p:nvPicPr>
        <p:blipFill>
          <a:blip r:embed="rId4" cstate="print"/>
          <a:srcRect t="22502" b="21248"/>
          <a:stretch>
            <a:fillRect/>
          </a:stretch>
        </p:blipFill>
        <p:spPr bwMode="auto">
          <a:xfrm>
            <a:off x="4500562" y="2928934"/>
            <a:ext cx="1500198" cy="8438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нужны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r>
              <a:rPr lang="ru-RU" dirty="0" smtClean="0"/>
              <a:t>Салфетки ажурные бумажные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en-US" dirty="0" smtClean="0"/>
              <a:t>Ø </a:t>
            </a:r>
            <a:r>
              <a:rPr lang="ru-RU" dirty="0" smtClean="0"/>
              <a:t>30 см</a:t>
            </a:r>
          </a:p>
          <a:p>
            <a:r>
              <a:rPr lang="ru-RU" dirty="0" smtClean="0"/>
              <a:t>Салфетки ажурные бумажные – </a:t>
            </a:r>
            <a:r>
              <a:rPr lang="en-US" dirty="0" smtClean="0"/>
              <a:t>Ø </a:t>
            </a:r>
            <a:r>
              <a:rPr lang="ru-RU" dirty="0" smtClean="0"/>
              <a:t>20 см</a:t>
            </a:r>
          </a:p>
          <a:p>
            <a:r>
              <a:rPr lang="ru-RU" dirty="0" smtClean="0"/>
              <a:t> Шарик для рукоделия пластмассовый (можно мячик для пинг-понга) –</a:t>
            </a:r>
          </a:p>
          <a:p>
            <a:r>
              <a:rPr lang="ru-RU" dirty="0" smtClean="0"/>
              <a:t>Клей карандаш</a:t>
            </a:r>
          </a:p>
          <a:p>
            <a:r>
              <a:rPr lang="ru-RU" dirty="0" smtClean="0"/>
              <a:t>Ножницы </a:t>
            </a:r>
          </a:p>
          <a:p>
            <a:r>
              <a:rPr lang="ru-RU" dirty="0" err="1" smtClean="0"/>
              <a:t>Степлер</a:t>
            </a:r>
            <a:r>
              <a:rPr lang="ru-RU" dirty="0" smtClean="0"/>
              <a:t> канцелярский</a:t>
            </a:r>
          </a:p>
          <a:p>
            <a:r>
              <a:rPr lang="ru-RU" dirty="0" smtClean="0"/>
              <a:t>Глазки </a:t>
            </a:r>
          </a:p>
          <a:p>
            <a:r>
              <a:rPr lang="ru-RU" dirty="0" smtClean="0"/>
              <a:t>Пистолет для клея</a:t>
            </a:r>
          </a:p>
          <a:p>
            <a:r>
              <a:rPr lang="ru-RU" dirty="0" smtClean="0"/>
              <a:t>Синельная (пушистая проволока)  </a:t>
            </a:r>
            <a:endParaRPr lang="ru-RU" dirty="0"/>
          </a:p>
        </p:txBody>
      </p:sp>
      <p:pic>
        <p:nvPicPr>
          <p:cNvPr id="1026" name="Picture 2" descr="https://zavitokshop.ru/image/cache/catalog/milovareniye/upakovka/nakleyki-salfetki/6/ge-data-soap-salfetka-1200x800.jpg"/>
          <p:cNvPicPr>
            <a:picLocks noChangeAspect="1" noChangeArrowheads="1"/>
          </p:cNvPicPr>
          <p:nvPr/>
        </p:nvPicPr>
        <p:blipFill>
          <a:blip r:embed="rId5" cstate="print"/>
          <a:srcRect l="17284" r="17283"/>
          <a:stretch>
            <a:fillRect/>
          </a:stretch>
        </p:blipFill>
        <p:spPr bwMode="auto">
          <a:xfrm>
            <a:off x="7072330" y="1285860"/>
            <a:ext cx="1357322" cy="1382925"/>
          </a:xfrm>
          <a:prstGeom prst="rect">
            <a:avLst/>
          </a:prstGeom>
          <a:noFill/>
        </p:spPr>
      </p:pic>
      <p:pic>
        <p:nvPicPr>
          <p:cNvPr id="1032" name="Picture 8" descr="http://www.playcast.ru/uploads/2018/03/04/247684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1714512" cy="842831"/>
          </a:xfrm>
          <a:prstGeom prst="rect">
            <a:avLst/>
          </a:prstGeom>
          <a:noFill/>
        </p:spPr>
      </p:pic>
      <p:pic>
        <p:nvPicPr>
          <p:cNvPr id="1034" name="Picture 10" descr="http://clipart-library.com/img/93377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429132"/>
            <a:ext cx="1571636" cy="1178727"/>
          </a:xfrm>
          <a:prstGeom prst="rect">
            <a:avLst/>
          </a:prstGeom>
          <a:noFill/>
        </p:spPr>
      </p:pic>
      <p:pic>
        <p:nvPicPr>
          <p:cNvPr id="1036" name="Picture 12" descr="https://ya-webdesign.com/images/happy-cartoon-eyes-png-2.png"/>
          <p:cNvPicPr>
            <a:picLocks noChangeAspect="1" noChangeArrowheads="1"/>
          </p:cNvPicPr>
          <p:nvPr/>
        </p:nvPicPr>
        <p:blipFill>
          <a:blip r:embed="rId8" cstate="print"/>
          <a:srcRect l="18745" t="36066" r="27697" b="18033"/>
          <a:stretch>
            <a:fillRect/>
          </a:stretch>
        </p:blipFill>
        <p:spPr bwMode="auto">
          <a:xfrm>
            <a:off x="1928794" y="4929198"/>
            <a:ext cx="1071570" cy="750099"/>
          </a:xfrm>
          <a:prstGeom prst="rect">
            <a:avLst/>
          </a:prstGeom>
          <a:noFill/>
        </p:spPr>
      </p:pic>
      <p:pic>
        <p:nvPicPr>
          <p:cNvPr id="1038" name="Picture 14" descr="http://icongal.com/gallery/image/48339/glue_gu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4786322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так же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feellfeed.pw/wp-content/uploads/2018/05/1200-630-kopirovat-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052083" cy="4227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1.Берем большую салфетку, сгибаем пополам и разрезаем.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2.Сворачиваем половину салфетки в конус и склеиваем два края – получилось туловище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91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3.Салфетку меньшего диаметра делим на 4 части и разрезаем. Две части сворачиваем так же в конус и склеиваем два края  – это у нас получились рукава.</a:t>
            </a:r>
          </a:p>
          <a:p>
            <a:pPr>
              <a:buNone/>
            </a:pPr>
            <a:r>
              <a:rPr lang="ru-RU" dirty="0" smtClean="0"/>
              <a:t>4.Две оставшиеся части склеиваем вместе – получились крылья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9293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5. Берем шарик и протыкаем деревянной шпажкой – это голова.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6. Приклеиваем глазки и кольцо из синельной проволоки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600079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7. Приклеиваем рукава и крылья к туловищу.</a:t>
            </a:r>
          </a:p>
          <a:p>
            <a:pPr>
              <a:buNone/>
            </a:pPr>
            <a:r>
              <a:rPr lang="ru-RU" dirty="0" smtClean="0"/>
              <a:t>8. В вершину конуса продеваем готовую голову и приклеиваем горячим клеем.</a:t>
            </a:r>
          </a:p>
          <a:p>
            <a:pPr>
              <a:buNone/>
            </a:pPr>
            <a:r>
              <a:rPr lang="ru-RU" dirty="0" smtClean="0"/>
              <a:t>Ангелок готов!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r>
              <a:rPr lang="ru-RU" dirty="0" smtClean="0"/>
              <a:t>1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 </a:t>
            </a:r>
            <a:endParaRPr lang="ru-RU" dirty="0"/>
          </a:p>
        </p:txBody>
      </p:sp>
      <p:pic>
        <p:nvPicPr>
          <p:cNvPr id="5" name="Рисунок 4" descr="C:\Users\123\AppData\Local\Microsoft\Windows\Temporary Internet Files\Content.Word\IMG_20190217_233706.jpg"/>
          <p:cNvPicPr/>
          <p:nvPr/>
        </p:nvPicPr>
        <p:blipFill>
          <a:blip r:embed="rId2" cstate="print"/>
          <a:srcRect t="8283" b="5375"/>
          <a:stretch>
            <a:fillRect/>
          </a:stretch>
        </p:blipFill>
        <p:spPr bwMode="auto">
          <a:xfrm>
            <a:off x="1214415" y="1214423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2428860" y="178592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8" descr="http://www.playcast.ru/uploads/2018/03/04/247684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15224">
            <a:off x="2563936" y="1760631"/>
            <a:ext cx="975468" cy="479527"/>
          </a:xfrm>
          <a:prstGeom prst="rect">
            <a:avLst/>
          </a:prstGeom>
          <a:noFill/>
        </p:spPr>
      </p:pic>
      <p:pic>
        <p:nvPicPr>
          <p:cNvPr id="9" name="Рисунок 8" descr="C:\Users\123\AppData\Local\Microsoft\Windows\Temporary Internet Files\Content.Word\IMG_20190217_234141.jpg"/>
          <p:cNvPicPr/>
          <p:nvPr/>
        </p:nvPicPr>
        <p:blipFill>
          <a:blip r:embed="rId4" cstate="print"/>
          <a:srcRect t="13676" b="6901"/>
          <a:stretch>
            <a:fillRect/>
          </a:stretch>
        </p:blipFill>
        <p:spPr bwMode="auto">
          <a:xfrm>
            <a:off x="3428993" y="1214423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4786314" y="185736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 descr="C:\Users\123\AppData\Local\Microsoft\Windows\Temporary Internet Files\Content.Word\IMG_20190217_234451.jpg"/>
          <p:cNvPicPr/>
          <p:nvPr/>
        </p:nvPicPr>
        <p:blipFill>
          <a:blip r:embed="rId5" cstate="print"/>
          <a:srcRect l="12739" r="22427" b="26383"/>
          <a:stretch>
            <a:fillRect/>
          </a:stretch>
        </p:blipFill>
        <p:spPr bwMode="auto">
          <a:xfrm>
            <a:off x="5286380" y="1000108"/>
            <a:ext cx="114300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clipart-library.com/img/93377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071546"/>
            <a:ext cx="1000132" cy="750099"/>
          </a:xfrm>
          <a:prstGeom prst="rect">
            <a:avLst/>
          </a:prstGeom>
          <a:noFill/>
        </p:spPr>
      </p:pic>
      <p:pic>
        <p:nvPicPr>
          <p:cNvPr id="13" name="Рисунок 12" descr="C:\Users\123\AppData\Local\Microsoft\Windows\Temporary Internet Files\Content.Word\IMG_20190217_234646.jpg"/>
          <p:cNvPicPr/>
          <p:nvPr/>
        </p:nvPicPr>
        <p:blipFill>
          <a:blip r:embed="rId7" cstate="print"/>
          <a:srcRect t="13989" b="14745"/>
          <a:stretch>
            <a:fillRect/>
          </a:stretch>
        </p:blipFill>
        <p:spPr bwMode="auto">
          <a:xfrm>
            <a:off x="1214414" y="2428868"/>
            <a:ext cx="1173646" cy="111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2357422" y="300037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8" descr="http://www.playcast.ru/uploads/2018/03/04/247684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15224">
            <a:off x="2563936" y="2689016"/>
            <a:ext cx="975468" cy="479527"/>
          </a:xfrm>
          <a:prstGeom prst="rect">
            <a:avLst/>
          </a:prstGeom>
          <a:noFill/>
        </p:spPr>
      </p:pic>
      <p:pic>
        <p:nvPicPr>
          <p:cNvPr id="16" name="Рисунок 15" descr="C:\Users\123\AppData\Local\Microsoft\Windows\Temporary Internet Files\Content.Word\IMG_20190217_235023.jpg"/>
          <p:cNvPicPr/>
          <p:nvPr/>
        </p:nvPicPr>
        <p:blipFill>
          <a:blip r:embed="rId8" cstate="print"/>
          <a:srcRect t="10723" b="11471"/>
          <a:stretch>
            <a:fillRect/>
          </a:stretch>
        </p:blipFill>
        <p:spPr bwMode="auto">
          <a:xfrm>
            <a:off x="3473930" y="2500306"/>
            <a:ext cx="1026632" cy="105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>
            <a:off x="4500562" y="307181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 descr="C:\Users\123\AppData\Local\Microsoft\Windows\Temporary Internet Files\Content.Word\IMG_20190217_235430.jpg"/>
          <p:cNvPicPr/>
          <p:nvPr/>
        </p:nvPicPr>
        <p:blipFill>
          <a:blip r:embed="rId9" cstate="print"/>
          <a:srcRect l="7843" t="12469" r="14328" b="40587"/>
          <a:stretch>
            <a:fillRect/>
          </a:stretch>
        </p:blipFill>
        <p:spPr bwMode="auto">
          <a:xfrm>
            <a:off x="5072066" y="2571744"/>
            <a:ext cx="1426684" cy="118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>
            <a:off x="6500826" y="307181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0" descr="http://clipart-library.com/img/93377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250273"/>
            <a:ext cx="1000132" cy="750099"/>
          </a:xfrm>
          <a:prstGeom prst="rect">
            <a:avLst/>
          </a:prstGeom>
          <a:noFill/>
        </p:spPr>
      </p:pic>
      <p:pic>
        <p:nvPicPr>
          <p:cNvPr id="21" name="Рисунок 20" descr="C:\Users\123\AppData\Local\Microsoft\Windows\Temporary Internet Files\Content.Word\IMG_20190217_235818.jpg"/>
          <p:cNvPicPr/>
          <p:nvPr/>
        </p:nvPicPr>
        <p:blipFill>
          <a:blip r:embed="rId10" cstate="print"/>
          <a:srcRect t="17041" b="21161"/>
          <a:stretch>
            <a:fillRect/>
          </a:stretch>
        </p:blipFill>
        <p:spPr bwMode="auto">
          <a:xfrm>
            <a:off x="7000892" y="2571744"/>
            <a:ext cx="1643074" cy="115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p.fast.ulmart.ru/p/big/347/34758/3475811.jpg"/>
          <p:cNvPicPr/>
          <p:nvPr/>
        </p:nvPicPr>
        <p:blipFill>
          <a:blip r:embed="rId11" cstate="print"/>
          <a:srcRect l="36985" r="36081"/>
          <a:stretch>
            <a:fillRect/>
          </a:stretch>
        </p:blipFill>
        <p:spPr bwMode="auto">
          <a:xfrm>
            <a:off x="6572264" y="1785926"/>
            <a:ext cx="318881" cy="118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123\AppData\Local\Microsoft\Windows\Temporary Internet Files\Content.Word\IMG_20190218_000248.jpg"/>
          <p:cNvPicPr/>
          <p:nvPr/>
        </p:nvPicPr>
        <p:blipFill>
          <a:blip r:embed="rId12" cstate="print"/>
          <a:srcRect l="6535" t="10793" b="21310"/>
          <a:stretch>
            <a:fillRect/>
          </a:stretch>
        </p:blipFill>
        <p:spPr bwMode="auto">
          <a:xfrm>
            <a:off x="1214414" y="400050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>
            <a:off x="2428860" y="457200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Рисунок 24" descr="C:\Users\123\AppData\Local\Microsoft\Windows\Temporary Internet Files\Content.Word\IMG_20190218_000503.jpg"/>
          <p:cNvPicPr/>
          <p:nvPr/>
        </p:nvPicPr>
        <p:blipFill>
          <a:blip r:embed="rId13" cstate="print"/>
          <a:srcRect l="29629" t="18695" r="39920" b="28105"/>
          <a:stretch>
            <a:fillRect/>
          </a:stretch>
        </p:blipFill>
        <p:spPr bwMode="auto">
          <a:xfrm>
            <a:off x="3000364" y="3714752"/>
            <a:ext cx="626994" cy="14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 стрелкой 25"/>
          <p:cNvCxnSpPr/>
          <p:nvPr/>
        </p:nvCxnSpPr>
        <p:spPr>
          <a:xfrm>
            <a:off x="3643306" y="464344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Picture 14" descr="http://icongal.com/gallery/image/48339/glue_gu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86182" y="3786190"/>
            <a:ext cx="857256" cy="857256"/>
          </a:xfrm>
          <a:prstGeom prst="rect">
            <a:avLst/>
          </a:prstGeom>
          <a:noFill/>
        </p:spPr>
      </p:pic>
      <p:pic>
        <p:nvPicPr>
          <p:cNvPr id="28" name="Рисунок 27" descr="C:\Users\123\AppData\Local\Microsoft\Windows\Temporary Internet Files\Content.Word\IMG_20190218_001028.jpg"/>
          <p:cNvPicPr/>
          <p:nvPr/>
        </p:nvPicPr>
        <p:blipFill>
          <a:blip r:embed="rId15" cstate="print"/>
          <a:srcRect l="16742" t="27609" r="16690" b="5124"/>
          <a:stretch>
            <a:fillRect/>
          </a:stretch>
        </p:blipFill>
        <p:spPr bwMode="auto">
          <a:xfrm>
            <a:off x="4500562" y="3714752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 стрелкой 28"/>
          <p:cNvCxnSpPr/>
          <p:nvPr/>
        </p:nvCxnSpPr>
        <p:spPr>
          <a:xfrm>
            <a:off x="5500694" y="457200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Рисунок 29" descr="https://p.fast.ulmart.ru/p/big/347/34758/3475811.jpg"/>
          <p:cNvPicPr/>
          <p:nvPr/>
        </p:nvPicPr>
        <p:blipFill>
          <a:blip r:embed="rId11" cstate="print"/>
          <a:srcRect l="36985" r="36081"/>
          <a:stretch>
            <a:fillRect/>
          </a:stretch>
        </p:blipFill>
        <p:spPr bwMode="auto">
          <a:xfrm>
            <a:off x="6072198" y="3929066"/>
            <a:ext cx="318881" cy="118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123\AppData\Local\Microsoft\Windows\Temporary Internet Files\Content.Word\IMG_20190218_001510.jpg"/>
          <p:cNvPicPr/>
          <p:nvPr/>
        </p:nvPicPr>
        <p:blipFill>
          <a:blip r:embed="rId16" cstate="print"/>
          <a:srcRect b="19428"/>
          <a:stretch>
            <a:fillRect/>
          </a:stretch>
        </p:blipFill>
        <p:spPr bwMode="auto">
          <a:xfrm>
            <a:off x="6500826" y="3857628"/>
            <a:ext cx="1700420" cy="18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 стрелкой 31"/>
          <p:cNvCxnSpPr/>
          <p:nvPr/>
        </p:nvCxnSpPr>
        <p:spPr>
          <a:xfrm>
            <a:off x="8286776" y="478632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3" name="Picture 14" descr="http://icongal.com/gallery/image/48339/glue_gu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48" y="5429264"/>
            <a:ext cx="857256" cy="857256"/>
          </a:xfrm>
          <a:prstGeom prst="rect">
            <a:avLst/>
          </a:prstGeom>
          <a:noFill/>
        </p:spPr>
      </p:pic>
      <p:pic>
        <p:nvPicPr>
          <p:cNvPr id="34" name="Рисунок 33" descr="C:\Users\123\AppData\Local\Microsoft\Windows\Temporary Internet Files\Content.Word\IMG_20190218_001954.jpg"/>
          <p:cNvPicPr/>
          <p:nvPr/>
        </p:nvPicPr>
        <p:blipFill>
          <a:blip r:embed="rId17" cstate="print"/>
          <a:srcRect t="7559" b="3995"/>
          <a:stretch>
            <a:fillRect/>
          </a:stretch>
        </p:blipFill>
        <p:spPr bwMode="auto">
          <a:xfrm>
            <a:off x="1571604" y="5223394"/>
            <a:ext cx="1500198" cy="156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AppData\Local\Microsoft\Windows\Temporary Internet Files\Content.Word\IMG_20190218_001954.jpg"/>
          <p:cNvPicPr/>
          <p:nvPr/>
        </p:nvPicPr>
        <p:blipFill>
          <a:blip r:embed="rId2" cstate="print"/>
          <a:srcRect t="7559" b="3995"/>
          <a:stretch>
            <a:fillRect/>
          </a:stretch>
        </p:blipFill>
        <p:spPr bwMode="auto">
          <a:xfrm>
            <a:off x="428596" y="428604"/>
            <a:ext cx="52864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373</TotalTime>
  <Words>170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Мастер-класс: «Рождественский Ангел из ажурных салфеток»</vt:lpstr>
      <vt:lpstr>Цель: познакомить с символом Рождества Христова - Ангелом, научить мастерить его самостоятельно.</vt:lpstr>
      <vt:lpstr>Описание.</vt:lpstr>
      <vt:lpstr>Нам нужны </vt:lpstr>
      <vt:lpstr>А так же </vt:lpstr>
      <vt:lpstr>Ход работы</vt:lpstr>
      <vt:lpstr>Слайд 7</vt:lpstr>
      <vt:lpstr>Ход работы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Admin</cp:lastModifiedBy>
  <cp:revision>41</cp:revision>
  <dcterms:created xsi:type="dcterms:W3CDTF">2016-05-11T09:27:22Z</dcterms:created>
  <dcterms:modified xsi:type="dcterms:W3CDTF">2021-04-08T13:35:27Z</dcterms:modified>
</cp:coreProperties>
</file>