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0" r:id="rId3"/>
    <p:sldId id="271" r:id="rId4"/>
    <p:sldId id="267" r:id="rId5"/>
    <p:sldId id="261" r:id="rId6"/>
    <p:sldId id="274" r:id="rId7"/>
    <p:sldId id="269" r:id="rId8"/>
    <p:sldId id="275" r:id="rId9"/>
    <p:sldId id="276" r:id="rId10"/>
    <p:sldId id="277" r:id="rId11"/>
    <p:sldId id="278" r:id="rId12"/>
    <p:sldId id="280" r:id="rId13"/>
    <p:sldId id="281" r:id="rId14"/>
    <p:sldId id="286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Загрузки\4291e568cddde3ccc7c78d8440ba15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358346" cy="721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агрузки\DzB9DfFXcAUKtQ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безоп\IMG-20191217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Загрузки\pamyatka_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безоп\IMG-20191217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pic>
        <p:nvPicPr>
          <p:cNvPr id="3" name="Рисунок 2" descr="IMG-20191217-WA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3428992" cy="2571744"/>
          </a:xfrm>
          <a:prstGeom prst="rect">
            <a:avLst/>
          </a:prstGeom>
        </p:spPr>
      </p:pic>
      <p:pic>
        <p:nvPicPr>
          <p:cNvPr id="4" name="Рисунок 3" descr="IMG-20191217-WA0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57166"/>
            <a:ext cx="3714744" cy="2786058"/>
          </a:xfrm>
          <a:prstGeom prst="rect">
            <a:avLst/>
          </a:prstGeom>
        </p:spPr>
      </p:pic>
      <p:pic>
        <p:nvPicPr>
          <p:cNvPr id="5" name="Рисунок 4" descr="IMG-20191217-WA00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429000"/>
            <a:ext cx="3500430" cy="2625323"/>
          </a:xfrm>
          <a:prstGeom prst="rect">
            <a:avLst/>
          </a:prstGeom>
        </p:spPr>
      </p:pic>
      <p:pic>
        <p:nvPicPr>
          <p:cNvPr id="6" name="Рисунок 5" descr="IMG-20191217-WA00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500438"/>
            <a:ext cx="3571868" cy="26789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191217-WA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52"/>
            <a:ext cx="3214678" cy="2411009"/>
          </a:xfrm>
          <a:prstGeom prst="rect">
            <a:avLst/>
          </a:prstGeom>
        </p:spPr>
      </p:pic>
      <p:pic>
        <p:nvPicPr>
          <p:cNvPr id="6" name="Рисунок 5" descr="IMG-20191217-WA0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2928934"/>
            <a:ext cx="4976815" cy="3732612"/>
          </a:xfrm>
          <a:prstGeom prst="rect">
            <a:avLst/>
          </a:prstGeom>
        </p:spPr>
      </p:pic>
      <p:pic>
        <p:nvPicPr>
          <p:cNvPr id="7" name="Рисунок 6" descr="IMG-20191217-WA0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14290"/>
            <a:ext cx="3309929" cy="24824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78581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способствовать формированию у взрослых и детей устойчивых навыков безопасного поведения на воде в зимний период; умений применять полученные знания в экстремальных ситуациях; воспитанию ответственности за свою жизнь и жизнь окружающих. </a:t>
            </a:r>
          </a:p>
          <a:p>
            <a:endParaRPr lang="ru-RU" dirty="0" smtClean="0"/>
          </a:p>
          <a:p>
            <a:r>
              <a:rPr lang="ru-RU" dirty="0" smtClean="0"/>
              <a:t>В ноябре с детьми среднего  возраста группы «Колосок» была проведена образовательная деятельность, реализуемая через разнообразные виды детской деятельности:  Система теоретических, практических занятий, направленных на формирование элементарных навыков безопасного поведения на воде в зимний период.  </a:t>
            </a:r>
          </a:p>
          <a:p>
            <a:r>
              <a:rPr lang="ru-RU" dirty="0" smtClean="0"/>
              <a:t>Познавательные беседы по темам: «Чтобы не было беды, будь осторожен у воды!»</a:t>
            </a:r>
          </a:p>
          <a:p>
            <a:r>
              <a:rPr lang="ru-RU" dirty="0" smtClean="0"/>
              <a:t>  Просмотр видеофильма деятельности водолазов-спасателей.</a:t>
            </a:r>
          </a:p>
          <a:p>
            <a:r>
              <a:rPr lang="ru-RU" dirty="0" smtClean="0"/>
              <a:t> Опытно-экспериментальная деятельность детей с водой и предметами «Тонет - плавает» </a:t>
            </a:r>
          </a:p>
          <a:p>
            <a:r>
              <a:rPr lang="ru-RU" dirty="0" smtClean="0"/>
              <a:t>Чтение художественной литературы по данной теме (Яснев М. «Подводная  читалка», Матвеева Н. «Нерешительная рыба» А). </a:t>
            </a:r>
          </a:p>
          <a:p>
            <a:endParaRPr lang="ru-RU" dirty="0" smtClean="0"/>
          </a:p>
          <a:p>
            <a:r>
              <a:rPr lang="ru-RU" b="1" dirty="0" smtClean="0"/>
              <a:t>Для родителей</a:t>
            </a:r>
            <a:r>
              <a:rPr lang="ru-RU" dirty="0" smtClean="0"/>
              <a:t> в группе были оформлены информационные стенды на тему: «Правила безопасного поведения на водоемах в зимний период».</a:t>
            </a:r>
          </a:p>
          <a:p>
            <a:endParaRPr lang="ru-RU" dirty="0" smtClean="0"/>
          </a:p>
          <a:p>
            <a:pPr algn="ctr"/>
            <a:r>
              <a:rPr lang="ru-RU" sz="1400" dirty="0" smtClean="0"/>
              <a:t>Ноябрь 2019г.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торожно тонкий ле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916" y="0"/>
            <a:ext cx="120015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8E2F4F2-B85F-4BB1-8D30-CC112127D0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76" y="2182091"/>
            <a:ext cx="2643447" cy="2493818"/>
          </a:xfrm>
          <a:prstGeom prst="rect">
            <a:avLst/>
          </a:prstGeom>
        </p:spPr>
      </p:pic>
      <p:pic>
        <p:nvPicPr>
          <p:cNvPr id="3" name="Рисунок 2" descr="b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безоп\IMG-20191217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Загрузки\102483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агрузки\MShUCXs9J_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безоп\IMG-20191217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158</Words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2020-03-07T13:52:59Z</dcterms:created>
  <dcterms:modified xsi:type="dcterms:W3CDTF">2020-03-09T14:13:48Z</dcterms:modified>
</cp:coreProperties>
</file>