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7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1a454a189a4bba14afc77e36990a937cb9c114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Загрузки\hello_html_m182a75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858001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50" y="1500166"/>
            <a:ext cx="3286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dirty="0" smtClean="0"/>
              <a:t>ТЕМА </a:t>
            </a:r>
          </a:p>
          <a:p>
            <a:pPr algn="ctr"/>
            <a:r>
              <a:rPr lang="ru-RU" sz="2400" dirty="0" smtClean="0"/>
              <a:t> «Берегите птиц»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46" y="2928926"/>
            <a:ext cx="48577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Создания с родителями  необычной и привлекательной для детей «книжки-малышки» на тему «Птицы».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54" y="5643570"/>
            <a:ext cx="37147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</a:t>
            </a:r>
          </a:p>
          <a:p>
            <a:pPr algn="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воспитатель </a:t>
            </a: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</a:t>
            </a:r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адшей группы </a:t>
            </a:r>
          </a:p>
          <a:p>
            <a:pPr algn="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Гарина Н.В.</a:t>
            </a:r>
          </a:p>
          <a:p>
            <a:pPr algn="r"/>
            <a:endParaRPr lang="ru-RU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 2019г.</a:t>
            </a:r>
          </a:p>
          <a:p>
            <a:pPr algn="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Загрузки\hello_html_m182a75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33" y="1643042"/>
            <a:ext cx="507209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dirty="0" smtClean="0"/>
              <a:t>Книжки-малышки </a:t>
            </a:r>
            <a:r>
              <a:rPr lang="ru-RU" sz="2000" dirty="0" smtClean="0"/>
              <a:t>своими руками – то, что можно сделать для ребенка любого возраста.</a:t>
            </a:r>
          </a:p>
          <a:p>
            <a:r>
              <a:rPr lang="ru-RU" sz="2000" dirty="0" smtClean="0"/>
              <a:t>На тематической неделе «Птицы весной» в младшей группе «Колосок», решили предложить родителям  вместе с  детьми создать книжку-малышку под названием «Птицы»,  и приурочили ее к празднику день птиц 1 апреля. </a:t>
            </a:r>
          </a:p>
          <a:p>
            <a:r>
              <a:rPr lang="ru-RU" sz="2000" dirty="0" smtClean="0"/>
              <a:t>Дети с удовольствием смотрят  свои книги, легко вспоминают название птиц, описывают их, а также с удовольствием делятся своими  книжками с  другими группами. </a:t>
            </a:r>
          </a:p>
          <a:p>
            <a:r>
              <a:rPr lang="ru-RU" sz="2000" dirty="0" smtClean="0"/>
              <a:t>Также с детьми мы выпустили газету «Берегите птиц».</a:t>
            </a:r>
          </a:p>
          <a:p>
            <a:pPr algn="ctr"/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Загрузки\hello_html_m7efa9f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3" name="Рисунок 2" descr="IMG_20190325_071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94" y="428596"/>
            <a:ext cx="2518166" cy="3357554"/>
          </a:xfrm>
          <a:prstGeom prst="rect">
            <a:avLst/>
          </a:prstGeom>
        </p:spPr>
      </p:pic>
      <p:pic>
        <p:nvPicPr>
          <p:cNvPr id="4" name="Рисунок 3" descr="IMG_20190325_163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52" y="428596"/>
            <a:ext cx="2500330" cy="3333773"/>
          </a:xfrm>
          <a:prstGeom prst="rect">
            <a:avLst/>
          </a:prstGeom>
        </p:spPr>
      </p:pic>
      <p:pic>
        <p:nvPicPr>
          <p:cNvPr id="5" name="Рисунок 4" descr="IMG_20190326_153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44" y="3929058"/>
            <a:ext cx="2928934" cy="3905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Загрузки\hello_html_m7efa9f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3" name="Рисунок 2" descr="IMG_20190401_093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216" y="785786"/>
            <a:ext cx="2768198" cy="3690931"/>
          </a:xfrm>
          <a:prstGeom prst="rect">
            <a:avLst/>
          </a:prstGeom>
        </p:spPr>
      </p:pic>
      <p:pic>
        <p:nvPicPr>
          <p:cNvPr id="4" name="Рисунок 3" descr="IMG_20190401_095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14" y="2500298"/>
            <a:ext cx="2643206" cy="3524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Загрузки\hello_html_m7efa9f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3" name="Рисунок 2" descr="1554194495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3431">
            <a:off x="1094885" y="1560223"/>
            <a:ext cx="4450674" cy="33380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Загрузки\hello_html_m7efa9f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4" name="Рисунок 3" descr="IMG_20190401_111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1981">
            <a:off x="767831" y="1124973"/>
            <a:ext cx="5357850" cy="40183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123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2020-03-01T04:09:09Z</dcterms:created>
  <dcterms:modified xsi:type="dcterms:W3CDTF">2020-03-11T13:53:39Z</dcterms:modified>
</cp:coreProperties>
</file>