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5" r:id="rId4"/>
    <p:sldId id="264" r:id="rId5"/>
    <p:sldId id="282" r:id="rId6"/>
    <p:sldId id="263" r:id="rId7"/>
    <p:sldId id="269" r:id="rId8"/>
    <p:sldId id="280" r:id="rId9"/>
    <p:sldId id="268" r:id="rId10"/>
    <p:sldId id="267" r:id="rId11"/>
    <p:sldId id="266" r:id="rId12"/>
    <p:sldId id="273" r:id="rId13"/>
    <p:sldId id="272" r:id="rId14"/>
    <p:sldId id="271" r:id="rId15"/>
    <p:sldId id="270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20688"/>
            <a:ext cx="4104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</a:rPr>
              <a:t>Мероприятия проведенные в подготовительной группе </a:t>
            </a:r>
            <a:r>
              <a:rPr lang="ru-RU" sz="2400" dirty="0" smtClean="0">
                <a:solidFill>
                  <a:prstClr val="black"/>
                </a:solidFill>
              </a:rPr>
              <a:t>«Колосок» </a:t>
            </a:r>
            <a:r>
              <a:rPr lang="ru-RU" sz="2400" dirty="0">
                <a:solidFill>
                  <a:prstClr val="black"/>
                </a:solidFill>
              </a:rPr>
              <a:t>ко Дню Защитника </a:t>
            </a:r>
            <a:r>
              <a:rPr lang="ru-RU" sz="2400" dirty="0" smtClean="0">
                <a:solidFill>
                  <a:prstClr val="black"/>
                </a:solidFill>
              </a:rPr>
              <a:t>Отечества</a:t>
            </a: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  <a:p>
            <a:pPr algn="just"/>
            <a:endParaRPr lang="ru-RU" sz="2400" dirty="0" smtClean="0">
              <a:solidFill>
                <a:prstClr val="black"/>
              </a:solidFill>
            </a:endParaRPr>
          </a:p>
          <a:p>
            <a:pPr algn="just"/>
            <a:endParaRPr lang="ru-RU" sz="2400" dirty="0" smtClean="0">
              <a:solidFill>
                <a:prstClr val="black"/>
              </a:solidFill>
            </a:endParaRP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  <a:p>
            <a:pPr algn="just"/>
            <a:endParaRPr lang="ru-RU" sz="2400" dirty="0" smtClean="0">
              <a:solidFill>
                <a:prstClr val="black"/>
              </a:solidFill>
            </a:endParaRP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Провела: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Воспитатель высшей категории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Гарина Наталья Викторовна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МАДОУ № 23 «Дельфинчик»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Г. Искитим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9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62068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Экскурсия </a:t>
            </a:r>
            <a:r>
              <a:rPr lang="ru-RU" sz="2400" dirty="0"/>
              <a:t>в библиотеку</a:t>
            </a:r>
          </a:p>
        </p:txBody>
      </p:sp>
      <p:pic>
        <p:nvPicPr>
          <p:cNvPr id="13314" name="Picture 2" descr="C:\Users\Администратор\Desktop\detsad-1517938-1521737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1" y="1196752"/>
            <a:ext cx="3646736" cy="24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дминистратор\Desktop\555894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83" y="3428999"/>
            <a:ext cx="3413373" cy="256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8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20689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Экскурсия </a:t>
            </a:r>
            <a:r>
              <a:rPr lang="ru-RU" sz="2400" dirty="0"/>
              <a:t>к памятнику героям войны (с родителями)</a:t>
            </a:r>
          </a:p>
        </p:txBody>
      </p:sp>
      <p:pic>
        <p:nvPicPr>
          <p:cNvPr id="9218" name="Picture 2" descr="C:\Users\Администратор\Desktop\сделать\23фев\IMG_20171110_111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15721"/>
            <a:ext cx="3482623" cy="46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8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1999" y="548680"/>
            <a:ext cx="4032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Проводились </a:t>
            </a:r>
            <a:r>
              <a:rPr lang="ru-RU" sz="2400" dirty="0"/>
              <a:t>игры с казаками</a:t>
            </a:r>
          </a:p>
        </p:txBody>
      </p:sp>
      <p:pic>
        <p:nvPicPr>
          <p:cNvPr id="7170" name="Picture 2" descr="C:\Users\Администратор\Desktop\сделать\23фев\IMG_9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70" y="1556792"/>
            <a:ext cx="3442692" cy="22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сделать\23фев\IMG_9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8" y="3140969"/>
            <a:ext cx="3744413" cy="24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сделать\23фев\IMG_9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62" y="3861048"/>
            <a:ext cx="3239645" cy="215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0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20689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Участие </a:t>
            </a:r>
            <a:r>
              <a:rPr lang="ru-RU" sz="2400" dirty="0"/>
              <a:t>в создании музея в детском саду</a:t>
            </a:r>
          </a:p>
        </p:txBody>
      </p:sp>
      <p:pic>
        <p:nvPicPr>
          <p:cNvPr id="5122" name="Picture 2" descr="C:\Users\Администратор\Desktop\сделать\23фев\IMG_20180216_144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43" y="1988840"/>
            <a:ext cx="4294785" cy="3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0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20689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Просмотр </a:t>
            </a:r>
            <a:r>
              <a:rPr lang="ru-RU" sz="2400" dirty="0"/>
              <a:t>мультфильма «</a:t>
            </a:r>
            <a:r>
              <a:rPr lang="ru-RU" sz="2400" dirty="0" err="1"/>
              <a:t>Мальчиш</a:t>
            </a:r>
            <a:r>
              <a:rPr lang="ru-RU" sz="2400" dirty="0"/>
              <a:t> </a:t>
            </a:r>
            <a:r>
              <a:rPr lang="ru-RU" sz="2400" dirty="0" err="1"/>
              <a:t>Кибальчиш</a:t>
            </a:r>
            <a:r>
              <a:rPr lang="ru-RU" sz="2400" dirty="0"/>
              <a:t>»</a:t>
            </a:r>
          </a:p>
        </p:txBody>
      </p:sp>
      <p:pic>
        <p:nvPicPr>
          <p:cNvPr id="10242" name="Picture 2" descr="C:\Users\Администратор\Desktop\R-3426096-1329928370.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5973"/>
            <a:ext cx="2592288" cy="23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истратор\Desktop\kibalchish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15" y="1772816"/>
            <a:ext cx="2293238" cy="227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дминистратор\Desktop\346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19" y="4221088"/>
            <a:ext cx="2641035" cy="19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0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20688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Сюжетно </a:t>
            </a:r>
            <a:r>
              <a:rPr lang="ru-RU" sz="2400" dirty="0"/>
              <a:t>- ролевая игра  «Моряки»</a:t>
            </a:r>
          </a:p>
        </p:txBody>
      </p:sp>
      <p:pic>
        <p:nvPicPr>
          <p:cNvPr id="11266" name="Picture 2" descr="C:\Users\Администратор\Desktop\hello_html_m56d7af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6601"/>
            <a:ext cx="3955912" cy="29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дминистратор\Desktop\553c05f5bb988a3d298f9ee2c4ab00a7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62" y="1451685"/>
            <a:ext cx="3315666" cy="24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0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1036187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Проведения </a:t>
            </a:r>
            <a:r>
              <a:rPr lang="ru-RU" sz="2400" dirty="0"/>
              <a:t>утренника посвященному Дню Отечества</a:t>
            </a:r>
          </a:p>
        </p:txBody>
      </p:sp>
      <p:pic>
        <p:nvPicPr>
          <p:cNvPr id="12290" name="Picture 2" descr="C:\Users\Администратор\Desktop\сделать\23фев\23\IMG_3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62808"/>
            <a:ext cx="4652955" cy="31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2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620687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Итоги</a:t>
            </a:r>
            <a:r>
              <a:rPr lang="ru-RU" sz="2400" dirty="0"/>
              <a:t> 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Реализация </a:t>
            </a:r>
            <a:r>
              <a:rPr lang="ru-RU" sz="2400" dirty="0"/>
              <a:t>данного </a:t>
            </a:r>
            <a:r>
              <a:rPr lang="ru-RU" sz="2400" dirty="0" smtClean="0"/>
              <a:t>мероприятия </a:t>
            </a:r>
            <a:r>
              <a:rPr lang="ru-RU" sz="2400" dirty="0"/>
              <a:t>способствовала сближению родителей, детей и педагогов. Совместные мероприятия способствовали обогащению знаний детей о празднике «23 февраля</a:t>
            </a:r>
            <a:r>
              <a:rPr lang="ru-RU" sz="2400" dirty="0" smtClean="0"/>
              <a:t>». Дети </a:t>
            </a:r>
            <a:r>
              <a:rPr lang="ru-RU" sz="2400" dirty="0"/>
              <a:t>смогли повысить собственную самооценку, они внесли вклад в общее дело, радовались своим успехам и успехам своих товарищей, ощущали свою значимость в </a:t>
            </a:r>
            <a:r>
              <a:rPr lang="ru-RU" sz="2400" dirty="0" smtClean="0"/>
              <a:t>группе.</a:t>
            </a:r>
            <a:endParaRPr lang="ru-RU" sz="2400" dirty="0"/>
          </a:p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292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052736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Цель: </a:t>
            </a:r>
          </a:p>
          <a:p>
            <a:pPr algn="just"/>
            <a:r>
              <a:rPr lang="ru-RU" sz="2400" dirty="0"/>
              <a:t>- формирование мотивационного, целостного представления о защитниках Отечества;</a:t>
            </a:r>
          </a:p>
          <a:p>
            <a:pPr algn="just"/>
            <a:r>
              <a:rPr lang="ru-RU" sz="2400" dirty="0"/>
              <a:t>- систематизировать знания детей по данной теме;</a:t>
            </a:r>
          </a:p>
          <a:p>
            <a:pPr algn="just"/>
            <a:r>
              <a:rPr lang="ru-RU" sz="2400" dirty="0"/>
              <a:t>- привлечение родителей в образовательный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368299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20689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Рисунки </a:t>
            </a:r>
            <a:r>
              <a:rPr lang="ru-RU" sz="2400" dirty="0"/>
              <a:t>на военную тему к выставке (с родителями)</a:t>
            </a:r>
          </a:p>
        </p:txBody>
      </p:sp>
      <p:pic>
        <p:nvPicPr>
          <p:cNvPr id="3074" name="Picture 2" descr="C:\Users\Администратор\Desktop\detsad-16062-1457336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64" y="1451686"/>
            <a:ext cx="4078784" cy="2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DSCF6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51" y="3717032"/>
            <a:ext cx="3375593" cy="25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2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20689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/>
              <a:t>Разучивание стихотворений посвященных дню защитника отечества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060849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День защитника Отечества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Наши воины полны </a:t>
            </a:r>
          </a:p>
          <a:p>
            <a:pPr algn="just"/>
            <a:r>
              <a:rPr lang="ru-RU" sz="2000" dirty="0"/>
              <a:t>Мужества и чести! </a:t>
            </a:r>
          </a:p>
          <a:p>
            <a:pPr algn="just"/>
            <a:r>
              <a:rPr lang="ru-RU" sz="2000" dirty="0"/>
              <a:t>В День защитника страны </a:t>
            </a:r>
          </a:p>
          <a:p>
            <a:pPr algn="just"/>
            <a:r>
              <a:rPr lang="ru-RU" sz="2000" dirty="0"/>
              <a:t>Все мы с ними вместе! </a:t>
            </a:r>
          </a:p>
          <a:p>
            <a:pPr algn="just"/>
            <a:r>
              <a:rPr lang="ru-RU" sz="2000" dirty="0"/>
              <a:t>Всех военных с этим днём </a:t>
            </a:r>
          </a:p>
          <a:p>
            <a:pPr algn="just"/>
            <a:r>
              <a:rPr lang="ru-RU" sz="2000" dirty="0"/>
              <a:t>Поздравляем дружно! </a:t>
            </a:r>
          </a:p>
          <a:p>
            <a:pPr algn="just"/>
            <a:r>
              <a:rPr lang="ru-RU" sz="2000" dirty="0"/>
              <a:t>А когда мы подрастём, </a:t>
            </a:r>
          </a:p>
          <a:p>
            <a:pPr algn="just"/>
            <a:r>
              <a:rPr lang="ru-RU" sz="2000" dirty="0"/>
              <a:t>Родине послужим! </a:t>
            </a:r>
          </a:p>
        </p:txBody>
      </p:sp>
    </p:spTree>
    <p:extLst>
      <p:ext uri="{BB962C8B-B14F-4D97-AF65-F5344CB8AC3E}">
        <p14:creationId xmlns:p14="http://schemas.microsoft.com/office/powerpoint/2010/main" val="249612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20689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338" name="Picture 2" descr="C:\Users\Администратор\Desktop\сделать\23фев\23\IMG_20180213_152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05354"/>
            <a:ext cx="3491119" cy="46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2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980728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Аппликация </a:t>
            </a:r>
          </a:p>
          <a:p>
            <a:pPr algn="just"/>
            <a:r>
              <a:rPr lang="ru-RU" sz="2400" dirty="0" smtClean="0"/>
              <a:t>«</a:t>
            </a:r>
            <a:r>
              <a:rPr lang="ru-RU" sz="2400" dirty="0"/>
              <a:t>Кораблик для папы»</a:t>
            </a:r>
          </a:p>
        </p:txBody>
      </p:sp>
      <p:pic>
        <p:nvPicPr>
          <p:cNvPr id="4098" name="Picture 2" descr="C:\Users\Администратор\Desktop\detsad-106425-1424520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25" y="2348880"/>
            <a:ext cx="4013045" cy="30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2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20688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Беседы: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«Российская армия</a:t>
            </a:r>
            <a:r>
              <a:rPr lang="ru-RU" sz="2000" dirty="0" smtClean="0"/>
              <a:t>»;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«Военные профессии»; «Вооружённые силы России».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559680"/>
            <a:ext cx="6336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Цель</a:t>
            </a:r>
            <a:r>
              <a:rPr lang="ru-RU" b="1" dirty="0" smtClean="0"/>
              <a:t>:</a:t>
            </a:r>
            <a:endParaRPr lang="ru-RU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/>
              <a:t>Формирование мотивационного, целостного представления о защитниках отечества; патриотических чувств, основанных на ознакомлении с боевыми традициями нашего народа и памятниками боевой славы;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/>
              <a:t>Систематизировать  знания детей по данной теме;</a:t>
            </a:r>
          </a:p>
          <a:p>
            <a:pPr algn="just"/>
            <a:r>
              <a:rPr lang="ru-RU" b="1" dirty="0"/>
              <a:t>Воспитание любви и уважения к защитникам Родины на основе ярких впечатлений, конкретных исторических фактов, доступных детям и вызывающих у них эмоциональное переживание;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/>
              <a:t>Развитие интеллектуальной компетентности ребёнка;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/>
              <a:t>Привлечение родителей в образовательный процесс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48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дминистратор\Desktop\сделать\23фев\IMG_20171207_154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291846" cy="43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2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5a8c16357a373161b336c0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5" y="620688"/>
            <a:ext cx="4320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/>
              <a:t>Экскурсия в музей</a:t>
            </a:r>
          </a:p>
        </p:txBody>
      </p:sp>
      <p:pic>
        <p:nvPicPr>
          <p:cNvPr id="8194" name="Picture 2" descr="C:\Users\Администратор\Desktop\сделать\23фев\IMG_9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82353"/>
            <a:ext cx="3675372" cy="24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сделать\23фев\IMG_9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97" y="3532601"/>
            <a:ext cx="4269459" cy="28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89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298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10</cp:revision>
  <dcterms:created xsi:type="dcterms:W3CDTF">2019-05-11T12:30:37Z</dcterms:created>
  <dcterms:modified xsi:type="dcterms:W3CDTF">2019-05-11T14:04:19Z</dcterms:modified>
</cp:coreProperties>
</file>